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524" r:id="rId2"/>
    <p:sldId id="268" r:id="rId3"/>
    <p:sldId id="259" r:id="rId4"/>
    <p:sldId id="258" r:id="rId5"/>
    <p:sldId id="260" r:id="rId6"/>
    <p:sldId id="265" r:id="rId7"/>
    <p:sldId id="267" r:id="rId8"/>
    <p:sldId id="271" r:id="rId9"/>
    <p:sldId id="273" r:id="rId10"/>
    <p:sldId id="270" r:id="rId11"/>
    <p:sldId id="277" r:id="rId12"/>
    <p:sldId id="275" r:id="rId13"/>
    <p:sldId id="28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C1"/>
    <a:srgbClr val="FF7C3B"/>
    <a:srgbClr val="067FC2"/>
    <a:srgbClr val="00FFFF"/>
    <a:srgbClr val="FFDE75"/>
    <a:srgbClr val="FFFFFF"/>
    <a:srgbClr val="C285FF"/>
    <a:srgbClr val="9933FF"/>
    <a:srgbClr val="9AA4FE"/>
    <a:srgbClr val="FF7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0DA17-A8BF-42C7-9F76-BCFE7A5C021B}" v="1" dt="2022-04-25T05:05:13.262"/>
  </p1510:revLst>
</p1510:revInfo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 autoAdjust="0"/>
    <p:restoredTop sz="88117" autoAdjust="0"/>
  </p:normalViewPr>
  <p:slideViewPr>
    <p:cSldViewPr snapToGrid="0" snapToObjects="1">
      <p:cViewPr varScale="1">
        <p:scale>
          <a:sx n="65" d="100"/>
          <a:sy n="65" d="100"/>
        </p:scale>
        <p:origin x="90" y="9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dier Grimaldi" userId="66759612-fdb9-4785-a757-d9f83547e25a" providerId="ADAL" clId="{87C51819-E460-45A0-B895-DE63D05364D0}"/>
    <pc:docChg chg="undo redo custSel addSld delSld modSld sldOrd">
      <pc:chgData name="Didier Grimaldi" userId="66759612-fdb9-4785-a757-d9f83547e25a" providerId="ADAL" clId="{87C51819-E460-45A0-B895-DE63D05364D0}" dt="2022-03-04T16:57:31.417" v="7429"/>
      <pc:docMkLst>
        <pc:docMk/>
      </pc:docMkLst>
      <pc:sldChg chg="modSp mod">
        <pc:chgData name="Didier Grimaldi" userId="66759612-fdb9-4785-a757-d9f83547e25a" providerId="ADAL" clId="{87C51819-E460-45A0-B895-DE63D05364D0}" dt="2022-03-04T15:56:45.618" v="6360" actId="20577"/>
        <pc:sldMkLst>
          <pc:docMk/>
          <pc:sldMk cId="394128395" sldId="256"/>
        </pc:sldMkLst>
        <pc:spChg chg="mod">
          <ac:chgData name="Didier Grimaldi" userId="66759612-fdb9-4785-a757-d9f83547e25a" providerId="ADAL" clId="{87C51819-E460-45A0-B895-DE63D05364D0}" dt="2022-02-24T12:32:49.059" v="925" actId="20577"/>
          <ac:spMkLst>
            <pc:docMk/>
            <pc:sldMk cId="394128395" sldId="256"/>
            <ac:spMk id="2" creationId="{C604DECD-0776-4048-99F0-067822E28B1C}"/>
          </ac:spMkLst>
        </pc:spChg>
        <pc:spChg chg="mod">
          <ac:chgData name="Didier Grimaldi" userId="66759612-fdb9-4785-a757-d9f83547e25a" providerId="ADAL" clId="{87C51819-E460-45A0-B895-DE63D05364D0}" dt="2022-03-04T15:56:45.618" v="6360" actId="20577"/>
          <ac:spMkLst>
            <pc:docMk/>
            <pc:sldMk cId="394128395" sldId="256"/>
            <ac:spMk id="3" creationId="{E1B3F402-8E14-7B4C-BF8F-E9CEF2C77DED}"/>
          </ac:spMkLst>
        </pc:spChg>
        <pc:spChg chg="mod">
          <ac:chgData name="Didier Grimaldi" userId="66759612-fdb9-4785-a757-d9f83547e25a" providerId="ADAL" clId="{87C51819-E460-45A0-B895-DE63D05364D0}" dt="2022-02-24T14:33:14.137" v="1826" actId="20577"/>
          <ac:spMkLst>
            <pc:docMk/>
            <pc:sldMk cId="394128395" sldId="256"/>
            <ac:spMk id="4" creationId="{2E2EEC0C-8564-824C-A670-8CAA6C75AA42}"/>
          </ac:spMkLst>
        </pc:spChg>
      </pc:sldChg>
      <pc:sldChg chg="addSp delSp modSp mod modClrScheme chgLayout">
        <pc:chgData name="Didier Grimaldi" userId="66759612-fdb9-4785-a757-d9f83547e25a" providerId="ADAL" clId="{87C51819-E460-45A0-B895-DE63D05364D0}" dt="2022-03-04T16:51:30.334" v="7385" actId="20577"/>
        <pc:sldMkLst>
          <pc:docMk/>
          <pc:sldMk cId="3959521470" sldId="257"/>
        </pc:sldMkLst>
        <pc:spChg chg="del">
          <ac:chgData name="Didier Grimaldi" userId="66759612-fdb9-4785-a757-d9f83547e25a" providerId="ADAL" clId="{87C51819-E460-45A0-B895-DE63D05364D0}" dt="2022-02-24T14:39:03.935" v="1835" actId="700"/>
          <ac:spMkLst>
            <pc:docMk/>
            <pc:sldMk cId="3959521470" sldId="257"/>
            <ac:spMk id="2" creationId="{372314B3-A82B-4B63-8C38-66EDDFB522DC}"/>
          </ac:spMkLst>
        </pc:spChg>
        <pc:spChg chg="del mod ord">
          <ac:chgData name="Didier Grimaldi" userId="66759612-fdb9-4785-a757-d9f83547e25a" providerId="ADAL" clId="{87C51819-E460-45A0-B895-DE63D05364D0}" dt="2022-02-24T14:39:03.935" v="1835" actId="700"/>
          <ac:spMkLst>
            <pc:docMk/>
            <pc:sldMk cId="3959521470" sldId="257"/>
            <ac:spMk id="3" creationId="{B1D45FDA-D13A-444E-8BF6-6D8B843C9F8E}"/>
          </ac:spMkLst>
        </pc:spChg>
        <pc:spChg chg="add mod ord">
          <ac:chgData name="Didier Grimaldi" userId="66759612-fdb9-4785-a757-d9f83547e25a" providerId="ADAL" clId="{87C51819-E460-45A0-B895-DE63D05364D0}" dt="2022-03-04T16:51:30.334" v="7385" actId="20577"/>
          <ac:spMkLst>
            <pc:docMk/>
            <pc:sldMk cId="3959521470" sldId="257"/>
            <ac:spMk id="4" creationId="{CF6A7E81-58E6-4A47-A412-D5294A0EEA70}"/>
          </ac:spMkLst>
        </pc:spChg>
      </pc:sldChg>
      <pc:sldChg chg="modSp mod">
        <pc:chgData name="Didier Grimaldi" userId="66759612-fdb9-4785-a757-d9f83547e25a" providerId="ADAL" clId="{87C51819-E460-45A0-B895-DE63D05364D0}" dt="2022-02-25T06:34:46.291" v="3200" actId="113"/>
        <pc:sldMkLst>
          <pc:docMk/>
          <pc:sldMk cId="491681847" sldId="258"/>
        </pc:sldMkLst>
        <pc:spChg chg="mod">
          <ac:chgData name="Didier Grimaldi" userId="66759612-fdb9-4785-a757-d9f83547e25a" providerId="ADAL" clId="{87C51819-E460-45A0-B895-DE63D05364D0}" dt="2022-02-25T06:34:46.291" v="3200" actId="113"/>
          <ac:spMkLst>
            <pc:docMk/>
            <pc:sldMk cId="491681847" sldId="258"/>
            <ac:spMk id="8" creationId="{806181B2-0E53-4A00-8003-BD6D8932498C}"/>
          </ac:spMkLst>
        </pc:spChg>
      </pc:sldChg>
      <pc:sldChg chg="modSp mod">
        <pc:chgData name="Didier Grimaldi" userId="66759612-fdb9-4785-a757-d9f83547e25a" providerId="ADAL" clId="{87C51819-E460-45A0-B895-DE63D05364D0}" dt="2022-02-24T12:52:21.855" v="1379" actId="20577"/>
        <pc:sldMkLst>
          <pc:docMk/>
          <pc:sldMk cId="810283126" sldId="260"/>
        </pc:sldMkLst>
        <pc:spChg chg="mod">
          <ac:chgData name="Didier Grimaldi" userId="66759612-fdb9-4785-a757-d9f83547e25a" providerId="ADAL" clId="{87C51819-E460-45A0-B895-DE63D05364D0}" dt="2022-02-24T12:52:21.855" v="1379" actId="20577"/>
          <ac:spMkLst>
            <pc:docMk/>
            <pc:sldMk cId="810283126" sldId="260"/>
            <ac:spMk id="8" creationId="{806181B2-0E53-4A00-8003-BD6D8932498C}"/>
          </ac:spMkLst>
        </pc:spChg>
      </pc:sldChg>
      <pc:sldChg chg="modSp mod ord">
        <pc:chgData name="Didier Grimaldi" userId="66759612-fdb9-4785-a757-d9f83547e25a" providerId="ADAL" clId="{87C51819-E460-45A0-B895-DE63D05364D0}" dt="2022-02-24T12:49:15.714" v="1054" actId="6549"/>
        <pc:sldMkLst>
          <pc:docMk/>
          <pc:sldMk cId="1686921964" sldId="261"/>
        </pc:sldMkLst>
        <pc:spChg chg="mod">
          <ac:chgData name="Didier Grimaldi" userId="66759612-fdb9-4785-a757-d9f83547e25a" providerId="ADAL" clId="{87C51819-E460-45A0-B895-DE63D05364D0}" dt="2022-02-24T10:32:42.538" v="5" actId="20577"/>
          <ac:spMkLst>
            <pc:docMk/>
            <pc:sldMk cId="1686921964" sldId="261"/>
            <ac:spMk id="2" creationId="{4057EAB1-0F27-4D1E-A4C1-A607DE248189}"/>
          </ac:spMkLst>
        </pc:spChg>
        <pc:spChg chg="mod">
          <ac:chgData name="Didier Grimaldi" userId="66759612-fdb9-4785-a757-d9f83547e25a" providerId="ADAL" clId="{87C51819-E460-45A0-B895-DE63D05364D0}" dt="2022-02-24T12:49:15.714" v="1054" actId="6549"/>
          <ac:spMkLst>
            <pc:docMk/>
            <pc:sldMk cId="1686921964" sldId="261"/>
            <ac:spMk id="3" creationId="{59BB090A-1621-4CA7-9EC7-9D77A1A1CCE9}"/>
          </ac:spMkLst>
        </pc:spChg>
      </pc:sldChg>
      <pc:sldChg chg="modSp new mod ord">
        <pc:chgData name="Didier Grimaldi" userId="66759612-fdb9-4785-a757-d9f83547e25a" providerId="ADAL" clId="{87C51819-E460-45A0-B895-DE63D05364D0}" dt="2022-02-25T04:34:16.631" v="1859" actId="20577"/>
        <pc:sldMkLst>
          <pc:docMk/>
          <pc:sldMk cId="3930250788" sldId="262"/>
        </pc:sldMkLst>
        <pc:spChg chg="mod">
          <ac:chgData name="Didier Grimaldi" userId="66759612-fdb9-4785-a757-d9f83547e25a" providerId="ADAL" clId="{87C51819-E460-45A0-B895-DE63D05364D0}" dt="2022-02-25T04:34:16.631" v="1859" actId="20577"/>
          <ac:spMkLst>
            <pc:docMk/>
            <pc:sldMk cId="3930250788" sldId="262"/>
            <ac:spMk id="2" creationId="{3820D7A0-52A9-48B9-AEB8-B70510C2FCCC}"/>
          </ac:spMkLst>
        </pc:spChg>
        <pc:spChg chg="mod">
          <ac:chgData name="Didier Grimaldi" userId="66759612-fdb9-4785-a757-d9f83547e25a" providerId="ADAL" clId="{87C51819-E460-45A0-B895-DE63D05364D0}" dt="2022-02-24T12:31:31.495" v="903" actId="20577"/>
          <ac:spMkLst>
            <pc:docMk/>
            <pc:sldMk cId="3930250788" sldId="262"/>
            <ac:spMk id="3" creationId="{BBBFAA9C-C7D6-4D3A-9091-358BC96A4530}"/>
          </ac:spMkLst>
        </pc:spChg>
      </pc:sldChg>
      <pc:sldChg chg="addSp delSp modSp new mod setBg setClrOvrMap">
        <pc:chgData name="Didier Grimaldi" userId="66759612-fdb9-4785-a757-d9f83547e25a" providerId="ADAL" clId="{87C51819-E460-45A0-B895-DE63D05364D0}" dt="2022-02-24T12:23:40.138" v="847" actId="1582"/>
        <pc:sldMkLst>
          <pc:docMk/>
          <pc:sldMk cId="1236266241" sldId="263"/>
        </pc:sldMkLst>
        <pc:spChg chg="add del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2" creationId="{5DEA8568-E279-4460-847A-80F50C043061}"/>
          </ac:spMkLst>
        </pc:spChg>
        <pc:spChg chg="add del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3" creationId="{0C8A2645-4258-47CA-B7A1-978E64E37BC9}"/>
          </ac:spMkLst>
        </pc:spChg>
        <pc:spChg chg="add mod">
          <ac:chgData name="Didier Grimaldi" userId="66759612-fdb9-4785-a757-d9f83547e25a" providerId="ADAL" clId="{87C51819-E460-45A0-B895-DE63D05364D0}" dt="2022-02-24T12:23:40.138" v="847" actId="1582"/>
          <ac:spMkLst>
            <pc:docMk/>
            <pc:sldMk cId="1236266241" sldId="263"/>
            <ac:spMk id="6" creationId="{B1CF114C-55C6-49C4-97A3-A3A34F6B5111}"/>
          </ac:spMkLst>
        </pc:spChg>
        <pc:spChg chg="add del">
          <ac:chgData name="Didier Grimaldi" userId="66759612-fdb9-4785-a757-d9f83547e25a" providerId="ADAL" clId="{87C51819-E460-45A0-B895-DE63D05364D0}" dt="2022-02-24T12:22:58.420" v="835" actId="26606"/>
          <ac:spMkLst>
            <pc:docMk/>
            <pc:sldMk cId="1236266241" sldId="263"/>
            <ac:spMk id="10" creationId="{AB8C311F-7253-4AED-9701-7FC0708C41C7}"/>
          </ac:spMkLst>
        </pc:spChg>
        <pc:spChg chg="add del">
          <ac:chgData name="Didier Grimaldi" userId="66759612-fdb9-4785-a757-d9f83547e25a" providerId="ADAL" clId="{87C51819-E460-45A0-B895-DE63D05364D0}" dt="2022-02-24T12:22:58.420" v="835" actId="26606"/>
          <ac:spMkLst>
            <pc:docMk/>
            <pc:sldMk cId="1236266241" sldId="263"/>
            <ac:spMk id="12" creationId="{E2384209-CB15-4CDF-9D31-C44FD9A3F20D}"/>
          </ac:spMkLst>
        </pc:spChg>
        <pc:spChg chg="add del">
          <ac:chgData name="Didier Grimaldi" userId="66759612-fdb9-4785-a757-d9f83547e25a" providerId="ADAL" clId="{87C51819-E460-45A0-B895-DE63D05364D0}" dt="2022-02-24T12:22:58.420" v="835" actId="26606"/>
          <ac:spMkLst>
            <pc:docMk/>
            <pc:sldMk cId="1236266241" sldId="263"/>
            <ac:spMk id="14" creationId="{2633B3B5-CC90-43F0-8714-D31D1F3F0209}"/>
          </ac:spMkLst>
        </pc:spChg>
        <pc:spChg chg="add del">
          <ac:chgData name="Didier Grimaldi" userId="66759612-fdb9-4785-a757-d9f83547e25a" providerId="ADAL" clId="{87C51819-E460-45A0-B895-DE63D05364D0}" dt="2022-02-24T12:22:58.420" v="835" actId="26606"/>
          <ac:spMkLst>
            <pc:docMk/>
            <pc:sldMk cId="1236266241" sldId="263"/>
            <ac:spMk id="16" creationId="{A8D57A06-A426-446D-B02C-A2DC6B62E45E}"/>
          </ac:spMkLst>
        </pc:spChg>
        <pc:spChg chg="add del">
          <ac:chgData name="Didier Grimaldi" userId="66759612-fdb9-4785-a757-d9f83547e25a" providerId="ADAL" clId="{87C51819-E460-45A0-B895-DE63D05364D0}" dt="2022-02-24T12:23:03.260" v="837" actId="26606"/>
          <ac:spMkLst>
            <pc:docMk/>
            <pc:sldMk cId="1236266241" sldId="263"/>
            <ac:spMk id="18" creationId="{9427AF5F-9A0E-42B7-A252-FD64C9885F9C}"/>
          </ac:spMkLst>
        </pc:spChg>
        <pc:spChg chg="add del">
          <ac:chgData name="Didier Grimaldi" userId="66759612-fdb9-4785-a757-d9f83547e25a" providerId="ADAL" clId="{87C51819-E460-45A0-B895-DE63D05364D0}" dt="2022-02-24T12:23:03.260" v="837" actId="26606"/>
          <ac:spMkLst>
            <pc:docMk/>
            <pc:sldMk cId="1236266241" sldId="263"/>
            <ac:spMk id="19" creationId="{5DEA8568-E279-4460-847A-80F50C043061}"/>
          </ac:spMkLst>
        </pc:spChg>
        <pc:spChg chg="add del">
          <ac:chgData name="Didier Grimaldi" userId="66759612-fdb9-4785-a757-d9f83547e25a" providerId="ADAL" clId="{87C51819-E460-45A0-B895-DE63D05364D0}" dt="2022-02-24T12:23:03.260" v="837" actId="26606"/>
          <ac:spMkLst>
            <pc:docMk/>
            <pc:sldMk cId="1236266241" sldId="263"/>
            <ac:spMk id="20" creationId="{0C8A2645-4258-47CA-B7A1-978E64E37BC9}"/>
          </ac:spMkLst>
        </pc:spChg>
        <pc:spChg chg="add del">
          <ac:chgData name="Didier Grimaldi" userId="66759612-fdb9-4785-a757-d9f83547e25a" providerId="ADAL" clId="{87C51819-E460-45A0-B895-DE63D05364D0}" dt="2022-02-24T12:23:04.978" v="839" actId="26606"/>
          <ac:spMkLst>
            <pc:docMk/>
            <pc:sldMk cId="1236266241" sldId="263"/>
            <ac:spMk id="22" creationId="{8F23F8A3-8FD7-4779-8323-FDC26BE99889}"/>
          </ac:spMkLst>
        </pc:spChg>
        <pc:spChg chg="add del">
          <ac:chgData name="Didier Grimaldi" userId="66759612-fdb9-4785-a757-d9f83547e25a" providerId="ADAL" clId="{87C51819-E460-45A0-B895-DE63D05364D0}" dt="2022-02-24T12:23:04.978" v="839" actId="26606"/>
          <ac:spMkLst>
            <pc:docMk/>
            <pc:sldMk cId="1236266241" sldId="263"/>
            <ac:spMk id="23" creationId="{F605C4CC-A25C-416F-8333-7CB7DC97D870}"/>
          </ac:spMkLst>
        </pc:spChg>
        <pc:spChg chg="add del">
          <ac:chgData name="Didier Grimaldi" userId="66759612-fdb9-4785-a757-d9f83547e25a" providerId="ADAL" clId="{87C51819-E460-45A0-B895-DE63D05364D0}" dt="2022-02-24T12:23:04.978" v="839" actId="26606"/>
          <ac:spMkLst>
            <pc:docMk/>
            <pc:sldMk cId="1236266241" sldId="263"/>
            <ac:spMk id="24" creationId="{5DEA8568-E279-4460-847A-80F50C043061}"/>
          </ac:spMkLst>
        </pc:spChg>
        <pc:spChg chg="add del">
          <ac:chgData name="Didier Grimaldi" userId="66759612-fdb9-4785-a757-d9f83547e25a" providerId="ADAL" clId="{87C51819-E460-45A0-B895-DE63D05364D0}" dt="2022-02-24T12:23:04.978" v="839" actId="26606"/>
          <ac:spMkLst>
            <pc:docMk/>
            <pc:sldMk cId="1236266241" sldId="263"/>
            <ac:spMk id="25" creationId="{0C8A2645-4258-47CA-B7A1-978E64E37BC9}"/>
          </ac:spMkLst>
        </pc:spChg>
        <pc:spChg chg="add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27" creationId="{AB8C311F-7253-4AED-9701-7FC0708C41C7}"/>
          </ac:spMkLst>
        </pc:spChg>
        <pc:spChg chg="add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28" creationId="{E2384209-CB15-4CDF-9D31-C44FD9A3F20D}"/>
          </ac:spMkLst>
        </pc:spChg>
        <pc:spChg chg="add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29" creationId="{2633B3B5-CC90-43F0-8714-D31D1F3F0209}"/>
          </ac:spMkLst>
        </pc:spChg>
        <pc:spChg chg="add">
          <ac:chgData name="Didier Grimaldi" userId="66759612-fdb9-4785-a757-d9f83547e25a" providerId="ADAL" clId="{87C51819-E460-45A0-B895-DE63D05364D0}" dt="2022-02-24T12:23:04.984" v="840" actId="26606"/>
          <ac:spMkLst>
            <pc:docMk/>
            <pc:sldMk cId="1236266241" sldId="263"/>
            <ac:spMk id="30" creationId="{A8D57A06-A426-446D-B02C-A2DC6B62E45E}"/>
          </ac:spMkLst>
        </pc:spChg>
        <pc:picChg chg="add mod">
          <ac:chgData name="Didier Grimaldi" userId="66759612-fdb9-4785-a757-d9f83547e25a" providerId="ADAL" clId="{87C51819-E460-45A0-B895-DE63D05364D0}" dt="2022-02-24T12:23:09.149" v="842" actId="962"/>
          <ac:picMkLst>
            <pc:docMk/>
            <pc:sldMk cId="1236266241" sldId="263"/>
            <ac:picMk id="5" creationId="{9C25D467-62A9-4FFB-A863-D735882E0B68}"/>
          </ac:picMkLst>
        </pc:picChg>
      </pc:sldChg>
      <pc:sldChg chg="addSp modSp new mod">
        <pc:chgData name="Didier Grimaldi" userId="66759612-fdb9-4785-a757-d9f83547e25a" providerId="ADAL" clId="{87C51819-E460-45A0-B895-DE63D05364D0}" dt="2022-02-25T05:38:50.104" v="2676" actId="1076"/>
        <pc:sldMkLst>
          <pc:docMk/>
          <pc:sldMk cId="1897894972" sldId="264"/>
        </pc:sldMkLst>
        <pc:spChg chg="mod">
          <ac:chgData name="Didier Grimaldi" userId="66759612-fdb9-4785-a757-d9f83547e25a" providerId="ADAL" clId="{87C51819-E460-45A0-B895-DE63D05364D0}" dt="2022-02-25T05:19:58.628" v="2388" actId="20577"/>
          <ac:spMkLst>
            <pc:docMk/>
            <pc:sldMk cId="1897894972" sldId="264"/>
            <ac:spMk id="2" creationId="{A998F8AB-238D-460D-9A17-65EFB9645EDC}"/>
          </ac:spMkLst>
        </pc:spChg>
        <pc:spChg chg="mod">
          <ac:chgData name="Didier Grimaldi" userId="66759612-fdb9-4785-a757-d9f83547e25a" providerId="ADAL" clId="{87C51819-E460-45A0-B895-DE63D05364D0}" dt="2022-02-25T05:38:30.252" v="2673" actId="14100"/>
          <ac:spMkLst>
            <pc:docMk/>
            <pc:sldMk cId="1897894972" sldId="264"/>
            <ac:spMk id="3" creationId="{5E7A1A81-6304-410B-983D-0058D564AC8A}"/>
          </ac:spMkLst>
        </pc:spChg>
        <pc:spChg chg="add mod">
          <ac:chgData name="Didier Grimaldi" userId="66759612-fdb9-4785-a757-d9f83547e25a" providerId="ADAL" clId="{87C51819-E460-45A0-B895-DE63D05364D0}" dt="2022-02-25T05:38:50.104" v="2676" actId="1076"/>
          <ac:spMkLst>
            <pc:docMk/>
            <pc:sldMk cId="1897894972" sldId="264"/>
            <ac:spMk id="6" creationId="{3A981F7E-22ED-4F30-9803-546E51978C89}"/>
          </ac:spMkLst>
        </pc:spChg>
        <pc:picChg chg="add mod">
          <ac:chgData name="Didier Grimaldi" userId="66759612-fdb9-4785-a757-d9f83547e25a" providerId="ADAL" clId="{87C51819-E460-45A0-B895-DE63D05364D0}" dt="2022-02-25T05:38:50.104" v="2676" actId="1076"/>
          <ac:picMkLst>
            <pc:docMk/>
            <pc:sldMk cId="1897894972" sldId="264"/>
            <ac:picMk id="5" creationId="{5AF25E9B-435A-45B1-B75E-7D51199932F7}"/>
          </ac:picMkLst>
        </pc:picChg>
        <pc:picChg chg="add mod">
          <ac:chgData name="Didier Grimaldi" userId="66759612-fdb9-4785-a757-d9f83547e25a" providerId="ADAL" clId="{87C51819-E460-45A0-B895-DE63D05364D0}" dt="2022-02-25T05:38:41.811" v="2675" actId="14100"/>
          <ac:picMkLst>
            <pc:docMk/>
            <pc:sldMk cId="1897894972" sldId="264"/>
            <ac:picMk id="8" creationId="{71B8082F-5D3E-4B25-BBB1-8361D72C839C}"/>
          </ac:picMkLst>
        </pc:picChg>
      </pc:sldChg>
      <pc:sldChg chg="addSp delSp modSp new mod">
        <pc:chgData name="Didier Grimaldi" userId="66759612-fdb9-4785-a757-d9f83547e25a" providerId="ADAL" clId="{87C51819-E460-45A0-B895-DE63D05364D0}" dt="2022-02-25T04:34:59.048" v="1876" actId="20577"/>
        <pc:sldMkLst>
          <pc:docMk/>
          <pc:sldMk cId="4126853202" sldId="265"/>
        </pc:sldMkLst>
        <pc:spChg chg="mod">
          <ac:chgData name="Didier Grimaldi" userId="66759612-fdb9-4785-a757-d9f83547e25a" providerId="ADAL" clId="{87C51819-E460-45A0-B895-DE63D05364D0}" dt="2022-02-25T04:34:59.048" v="1876" actId="20577"/>
          <ac:spMkLst>
            <pc:docMk/>
            <pc:sldMk cId="4126853202" sldId="265"/>
            <ac:spMk id="2" creationId="{4D843CE5-108A-4B30-9700-58A03B6DD210}"/>
          </ac:spMkLst>
        </pc:spChg>
        <pc:spChg chg="del">
          <ac:chgData name="Didier Grimaldi" userId="66759612-fdb9-4785-a757-d9f83547e25a" providerId="ADAL" clId="{87C51819-E460-45A0-B895-DE63D05364D0}" dt="2022-02-24T14:11:33.156" v="1567"/>
          <ac:spMkLst>
            <pc:docMk/>
            <pc:sldMk cId="4126853202" sldId="265"/>
            <ac:spMk id="3" creationId="{3F0B23BC-CC53-4715-9CDA-ECBD04CE76ED}"/>
          </ac:spMkLst>
        </pc:spChg>
        <pc:spChg chg="add mod">
          <ac:chgData name="Didier Grimaldi" userId="66759612-fdb9-4785-a757-d9f83547e25a" providerId="ADAL" clId="{87C51819-E460-45A0-B895-DE63D05364D0}" dt="2022-02-24T14:12:14.241" v="1615" actId="20577"/>
          <ac:spMkLst>
            <pc:docMk/>
            <pc:sldMk cId="4126853202" sldId="265"/>
            <ac:spMk id="4" creationId="{D6343B1C-2A11-4166-AF51-0E2DFAB5DC9D}"/>
          </ac:spMkLst>
        </pc:spChg>
      </pc:sldChg>
      <pc:sldChg chg="new del">
        <pc:chgData name="Didier Grimaldi" userId="66759612-fdb9-4785-a757-d9f83547e25a" providerId="ADAL" clId="{87C51819-E460-45A0-B895-DE63D05364D0}" dt="2022-02-24T14:16:47.062" v="1680" actId="47"/>
        <pc:sldMkLst>
          <pc:docMk/>
          <pc:sldMk cId="1132747239" sldId="266"/>
        </pc:sldMkLst>
      </pc:sldChg>
      <pc:sldChg chg="modSp add del mod">
        <pc:chgData name="Didier Grimaldi" userId="66759612-fdb9-4785-a757-d9f83547e25a" providerId="ADAL" clId="{87C51819-E460-45A0-B895-DE63D05364D0}" dt="2022-03-04T16:28:46.868" v="6893" actId="47"/>
        <pc:sldMkLst>
          <pc:docMk/>
          <pc:sldMk cId="3455751424" sldId="266"/>
        </pc:sldMkLst>
        <pc:spChg chg="mod">
          <ac:chgData name="Didier Grimaldi" userId="66759612-fdb9-4785-a757-d9f83547e25a" providerId="ADAL" clId="{87C51819-E460-45A0-B895-DE63D05364D0}" dt="2022-03-04T16:26:48.613" v="6860" actId="27636"/>
          <ac:spMkLst>
            <pc:docMk/>
            <pc:sldMk cId="3455751424" sldId="266"/>
            <ac:spMk id="2" creationId="{C948E39B-1A06-43F2-BEAF-F153710F65BE}"/>
          </ac:spMkLst>
        </pc:spChg>
        <pc:spChg chg="mod">
          <ac:chgData name="Didier Grimaldi" userId="66759612-fdb9-4785-a757-d9f83547e25a" providerId="ADAL" clId="{87C51819-E460-45A0-B895-DE63D05364D0}" dt="2022-03-04T16:26:42.209" v="6857" actId="27636"/>
          <ac:spMkLst>
            <pc:docMk/>
            <pc:sldMk cId="3455751424" sldId="266"/>
            <ac:spMk id="3" creationId="{2B24001E-3169-45B6-A65F-62C9FB44EC22}"/>
          </ac:spMkLst>
        </pc:spChg>
      </pc:sldChg>
      <pc:sldChg chg="modSp add mod modClrScheme chgLayout">
        <pc:chgData name="Didier Grimaldi" userId="66759612-fdb9-4785-a757-d9f83547e25a" providerId="ADAL" clId="{87C51819-E460-45A0-B895-DE63D05364D0}" dt="2022-02-25T05:17:18.092" v="2353" actId="20577"/>
        <pc:sldMkLst>
          <pc:docMk/>
          <pc:sldMk cId="1794427461" sldId="267"/>
        </pc:sldMkLst>
        <pc:spChg chg="mod ord">
          <ac:chgData name="Didier Grimaldi" userId="66759612-fdb9-4785-a757-d9f83547e25a" providerId="ADAL" clId="{87C51819-E460-45A0-B895-DE63D05364D0}" dt="2022-02-24T14:14:50.964" v="1645" actId="20577"/>
          <ac:spMkLst>
            <pc:docMk/>
            <pc:sldMk cId="1794427461" sldId="267"/>
            <ac:spMk id="3" creationId="{AA338AFE-AEA0-4662-A809-6D16227F980B}"/>
          </ac:spMkLst>
        </pc:spChg>
        <pc:spChg chg="mod ord">
          <ac:chgData name="Didier Grimaldi" userId="66759612-fdb9-4785-a757-d9f83547e25a" providerId="ADAL" clId="{87C51819-E460-45A0-B895-DE63D05364D0}" dt="2022-02-25T05:17:18.092" v="2353" actId="20577"/>
          <ac:spMkLst>
            <pc:docMk/>
            <pc:sldMk cId="1794427461" sldId="267"/>
            <ac:spMk id="5" creationId="{BB844E54-21DB-4D5E-8228-A26D05430072}"/>
          </ac:spMkLst>
        </pc:spChg>
      </pc:sldChg>
      <pc:sldChg chg="delSp modSp new add del mod modClrScheme chgLayout">
        <pc:chgData name="Didier Grimaldi" userId="66759612-fdb9-4785-a757-d9f83547e25a" providerId="ADAL" clId="{87C51819-E460-45A0-B895-DE63D05364D0}" dt="2022-03-04T16:01:25.831" v="6577" actId="20577"/>
        <pc:sldMkLst>
          <pc:docMk/>
          <pc:sldMk cId="448563244" sldId="268"/>
        </pc:sldMkLst>
        <pc:spChg chg="mod ord">
          <ac:chgData name="Didier Grimaldi" userId="66759612-fdb9-4785-a757-d9f83547e25a" providerId="ADAL" clId="{87C51819-E460-45A0-B895-DE63D05364D0}" dt="2022-03-04T16:01:25.831" v="6577" actId="20577"/>
          <ac:spMkLst>
            <pc:docMk/>
            <pc:sldMk cId="448563244" sldId="268"/>
            <ac:spMk id="2" creationId="{26FBB972-038D-4CB6-B735-672D5E593C3A}"/>
          </ac:spMkLst>
        </pc:spChg>
        <pc:spChg chg="del">
          <ac:chgData name="Didier Grimaldi" userId="66759612-fdb9-4785-a757-d9f83547e25a" providerId="ADAL" clId="{87C51819-E460-45A0-B895-DE63D05364D0}" dt="2022-02-24T14:35:58.915" v="1832" actId="700"/>
          <ac:spMkLst>
            <pc:docMk/>
            <pc:sldMk cId="448563244" sldId="268"/>
            <ac:spMk id="3" creationId="{11337216-B242-4CA9-84D5-C1CC97B9A023}"/>
          </ac:spMkLst>
        </pc:spChg>
      </pc:sldChg>
      <pc:sldChg chg="addSp delSp modSp new mod modClrScheme chgLayout">
        <pc:chgData name="Didier Grimaldi" userId="66759612-fdb9-4785-a757-d9f83547e25a" providerId="ADAL" clId="{87C51819-E460-45A0-B895-DE63D05364D0}" dt="2022-03-04T16:46:31.507" v="7174" actId="404"/>
        <pc:sldMkLst>
          <pc:docMk/>
          <pc:sldMk cId="2927019202" sldId="269"/>
        </pc:sldMkLst>
        <pc:spChg chg="del mod ord">
          <ac:chgData name="Didier Grimaldi" userId="66759612-fdb9-4785-a757-d9f83547e25a" providerId="ADAL" clId="{87C51819-E460-45A0-B895-DE63D05364D0}" dt="2022-02-24T14:35:39.508" v="1828" actId="700"/>
          <ac:spMkLst>
            <pc:docMk/>
            <pc:sldMk cId="2927019202" sldId="269"/>
            <ac:spMk id="2" creationId="{67D894E8-1483-4260-A88E-7E456198C49A}"/>
          </ac:spMkLst>
        </pc:spChg>
        <pc:spChg chg="del">
          <ac:chgData name="Didier Grimaldi" userId="66759612-fdb9-4785-a757-d9f83547e25a" providerId="ADAL" clId="{87C51819-E460-45A0-B895-DE63D05364D0}" dt="2022-02-24T14:35:39.508" v="1828" actId="700"/>
          <ac:spMkLst>
            <pc:docMk/>
            <pc:sldMk cId="2927019202" sldId="269"/>
            <ac:spMk id="3" creationId="{5D0921D9-74ED-4C4B-BBA3-898F1A5721C4}"/>
          </ac:spMkLst>
        </pc:spChg>
        <pc:spChg chg="add mod ord">
          <ac:chgData name="Didier Grimaldi" userId="66759612-fdb9-4785-a757-d9f83547e25a" providerId="ADAL" clId="{87C51819-E460-45A0-B895-DE63D05364D0}" dt="2022-03-04T16:46:31.507" v="7174" actId="404"/>
          <ac:spMkLst>
            <pc:docMk/>
            <pc:sldMk cId="2927019202" sldId="269"/>
            <ac:spMk id="4" creationId="{67250655-8D12-419B-8118-9AE1A61F4CFA}"/>
          </ac:spMkLst>
        </pc:spChg>
      </pc:sldChg>
      <pc:sldChg chg="addSp delSp modSp new mod modClrScheme chgLayout">
        <pc:chgData name="Didier Grimaldi" userId="66759612-fdb9-4785-a757-d9f83547e25a" providerId="ADAL" clId="{87C51819-E460-45A0-B895-DE63D05364D0}" dt="2022-02-25T08:00:38.764" v="4153" actId="1076"/>
        <pc:sldMkLst>
          <pc:docMk/>
          <pc:sldMk cId="4183250453" sldId="270"/>
        </pc:sldMkLst>
        <pc:spChg chg="del mod ord">
          <ac:chgData name="Didier Grimaldi" userId="66759612-fdb9-4785-a757-d9f83547e25a" providerId="ADAL" clId="{87C51819-E460-45A0-B895-DE63D05364D0}" dt="2022-02-24T14:38:55.977" v="1834" actId="700"/>
          <ac:spMkLst>
            <pc:docMk/>
            <pc:sldMk cId="4183250453" sldId="270"/>
            <ac:spMk id="2" creationId="{9385B6C6-E9A7-4E7B-B8A1-2ABA9EDBD185}"/>
          </ac:spMkLst>
        </pc:spChg>
        <pc:spChg chg="add mod ord">
          <ac:chgData name="Didier Grimaldi" userId="66759612-fdb9-4785-a757-d9f83547e25a" providerId="ADAL" clId="{87C51819-E460-45A0-B895-DE63D05364D0}" dt="2022-02-25T04:37:22.333" v="1890" actId="20577"/>
          <ac:spMkLst>
            <pc:docMk/>
            <pc:sldMk cId="4183250453" sldId="270"/>
            <ac:spMk id="3" creationId="{9221D9C8-C158-4968-89F7-B3F924CB525B}"/>
          </ac:spMkLst>
        </pc:spChg>
        <pc:spChg chg="add mod ord">
          <ac:chgData name="Didier Grimaldi" userId="66759612-fdb9-4785-a757-d9f83547e25a" providerId="ADAL" clId="{87C51819-E460-45A0-B895-DE63D05364D0}" dt="2022-02-25T07:59:21.134" v="4145" actId="20577"/>
          <ac:spMkLst>
            <pc:docMk/>
            <pc:sldMk cId="4183250453" sldId="270"/>
            <ac:spMk id="4" creationId="{DE37CB72-E117-425F-80F8-10D8DAC6E008}"/>
          </ac:spMkLst>
        </pc:spChg>
        <pc:spChg chg="add del">
          <ac:chgData name="Didier Grimaldi" userId="66759612-fdb9-4785-a757-d9f83547e25a" providerId="ADAL" clId="{87C51819-E460-45A0-B895-DE63D05364D0}" dt="2022-02-25T07:59:04.846" v="4143"/>
          <ac:spMkLst>
            <pc:docMk/>
            <pc:sldMk cId="4183250453" sldId="270"/>
            <ac:spMk id="5" creationId="{D1A0A1E9-E3D5-4E4C-8521-DE0D8C651078}"/>
          </ac:spMkLst>
        </pc:spChg>
        <pc:picChg chg="add mod">
          <ac:chgData name="Didier Grimaldi" userId="66759612-fdb9-4785-a757-d9f83547e25a" providerId="ADAL" clId="{87C51819-E460-45A0-B895-DE63D05364D0}" dt="2022-02-25T08:00:38.764" v="4153" actId="1076"/>
          <ac:picMkLst>
            <pc:docMk/>
            <pc:sldMk cId="4183250453" sldId="270"/>
            <ac:picMk id="7" creationId="{4FEA1C90-58C5-47B1-A76D-D0A1FD045099}"/>
          </ac:picMkLst>
        </pc:picChg>
      </pc:sldChg>
      <pc:sldChg chg="addSp modSp new mod ord setBg">
        <pc:chgData name="Didier Grimaldi" userId="66759612-fdb9-4785-a757-d9f83547e25a" providerId="ADAL" clId="{87C51819-E460-45A0-B895-DE63D05364D0}" dt="2022-02-25T05:15:02.616" v="2337" actId="14100"/>
        <pc:sldMkLst>
          <pc:docMk/>
          <pc:sldMk cId="2048660405" sldId="271"/>
        </pc:sldMkLst>
        <pc:spChg chg="mod">
          <ac:chgData name="Didier Grimaldi" userId="66759612-fdb9-4785-a757-d9f83547e25a" providerId="ADAL" clId="{87C51819-E460-45A0-B895-DE63D05364D0}" dt="2022-02-25T05:15:02.616" v="2337" actId="14100"/>
          <ac:spMkLst>
            <pc:docMk/>
            <pc:sldMk cId="2048660405" sldId="271"/>
            <ac:spMk id="2" creationId="{17ECFBAF-A617-4B2B-8B1D-F0AA2A316507}"/>
          </ac:spMkLst>
        </pc:spChg>
        <pc:spChg chg="mod">
          <ac:chgData name="Didier Grimaldi" userId="66759612-fdb9-4785-a757-d9f83547e25a" providerId="ADAL" clId="{87C51819-E460-45A0-B895-DE63D05364D0}" dt="2022-02-25T05:03:37.872" v="2252" actId="120"/>
          <ac:spMkLst>
            <pc:docMk/>
            <pc:sldMk cId="2048660405" sldId="271"/>
            <ac:spMk id="3" creationId="{36B80626-3DFD-4E3C-8D1C-62CDF8AF9F4A}"/>
          </ac:spMkLst>
        </pc:spChg>
        <pc:spChg chg="add">
          <ac:chgData name="Didier Grimaldi" userId="66759612-fdb9-4785-a757-d9f83547e25a" providerId="ADAL" clId="{87C51819-E460-45A0-B895-DE63D05364D0}" dt="2022-02-25T04:42:08.149" v="1918" actId="26606"/>
          <ac:spMkLst>
            <pc:docMk/>
            <pc:sldMk cId="2048660405" sldId="271"/>
            <ac:spMk id="71" creationId="{9427AF5F-9A0E-42B7-A252-FD64C9885F9C}"/>
          </ac:spMkLst>
        </pc:spChg>
        <pc:picChg chg="add mod">
          <ac:chgData name="Didier Grimaldi" userId="66759612-fdb9-4785-a757-d9f83547e25a" providerId="ADAL" clId="{87C51819-E460-45A0-B895-DE63D05364D0}" dt="2022-02-25T04:47:35.907" v="2030" actId="1076"/>
          <ac:picMkLst>
            <pc:docMk/>
            <pc:sldMk cId="2048660405" sldId="271"/>
            <ac:picMk id="1026" creationId="{8C06FAA8-65A5-4FBE-B92E-9DA9943F70B5}"/>
          </ac:picMkLst>
        </pc:picChg>
      </pc:sldChg>
      <pc:sldChg chg="modSp add del mod">
        <pc:chgData name="Didier Grimaldi" userId="66759612-fdb9-4785-a757-d9f83547e25a" providerId="ADAL" clId="{87C51819-E460-45A0-B895-DE63D05364D0}" dt="2022-02-25T06:32:47.046" v="3177" actId="47"/>
        <pc:sldMkLst>
          <pc:docMk/>
          <pc:sldMk cId="2270639155" sldId="272"/>
        </pc:sldMkLst>
        <pc:spChg chg="mod">
          <ac:chgData name="Didier Grimaldi" userId="66759612-fdb9-4785-a757-d9f83547e25a" providerId="ADAL" clId="{87C51819-E460-45A0-B895-DE63D05364D0}" dt="2022-02-25T05:39:07.526" v="2688" actId="20577"/>
          <ac:spMkLst>
            <pc:docMk/>
            <pc:sldMk cId="2270639155" sldId="272"/>
            <ac:spMk id="2" creationId="{A998F8AB-238D-460D-9A17-65EFB9645EDC}"/>
          </ac:spMkLst>
        </pc:spChg>
        <pc:spChg chg="mod">
          <ac:chgData name="Didier Grimaldi" userId="66759612-fdb9-4785-a757-d9f83547e25a" providerId="ADAL" clId="{87C51819-E460-45A0-B895-DE63D05364D0}" dt="2022-02-25T06:32:29.158" v="3148" actId="21"/>
          <ac:spMkLst>
            <pc:docMk/>
            <pc:sldMk cId="2270639155" sldId="272"/>
            <ac:spMk id="3" creationId="{5E7A1A81-6304-410B-983D-0058D564AC8A}"/>
          </ac:spMkLst>
        </pc:spChg>
      </pc:sldChg>
      <pc:sldChg chg="modSp new mod">
        <pc:chgData name="Didier Grimaldi" userId="66759612-fdb9-4785-a757-d9f83547e25a" providerId="ADAL" clId="{87C51819-E460-45A0-B895-DE63D05364D0}" dt="2022-02-25T06:32:44.576" v="3176" actId="20577"/>
        <pc:sldMkLst>
          <pc:docMk/>
          <pc:sldMk cId="3792400979" sldId="273"/>
        </pc:sldMkLst>
        <pc:spChg chg="mod">
          <ac:chgData name="Didier Grimaldi" userId="66759612-fdb9-4785-a757-d9f83547e25a" providerId="ADAL" clId="{87C51819-E460-45A0-B895-DE63D05364D0}" dt="2022-02-25T06:32:44.576" v="3176" actId="20577"/>
          <ac:spMkLst>
            <pc:docMk/>
            <pc:sldMk cId="3792400979" sldId="273"/>
            <ac:spMk id="2" creationId="{7F041B9A-C5DF-4A57-A2D0-1F0B3ACC01F2}"/>
          </ac:spMkLst>
        </pc:spChg>
        <pc:spChg chg="mod">
          <ac:chgData name="Didier Grimaldi" userId="66759612-fdb9-4785-a757-d9f83547e25a" providerId="ADAL" clId="{87C51819-E460-45A0-B895-DE63D05364D0}" dt="2022-02-25T06:32:34.251" v="3152"/>
          <ac:spMkLst>
            <pc:docMk/>
            <pc:sldMk cId="3792400979" sldId="273"/>
            <ac:spMk id="3" creationId="{62022E7F-6E81-4639-AF7E-859F579B4272}"/>
          </ac:spMkLst>
        </pc:spChg>
      </pc:sldChg>
      <pc:sldChg chg="modSp add mod">
        <pc:chgData name="Didier Grimaldi" userId="66759612-fdb9-4785-a757-d9f83547e25a" providerId="ADAL" clId="{87C51819-E460-45A0-B895-DE63D05364D0}" dt="2022-03-04T16:47:17.521" v="7191" actId="404"/>
        <pc:sldMkLst>
          <pc:docMk/>
          <pc:sldMk cId="4100646712" sldId="274"/>
        </pc:sldMkLst>
        <pc:spChg chg="mod">
          <ac:chgData name="Didier Grimaldi" userId="66759612-fdb9-4785-a757-d9f83547e25a" providerId="ADAL" clId="{87C51819-E460-45A0-B895-DE63D05364D0}" dt="2022-03-04T16:47:17.521" v="7191" actId="404"/>
          <ac:spMkLst>
            <pc:docMk/>
            <pc:sldMk cId="4100646712" sldId="274"/>
            <ac:spMk id="4" creationId="{67250655-8D12-419B-8118-9AE1A61F4CFA}"/>
          </ac:spMkLst>
        </pc:spChg>
      </pc:sldChg>
      <pc:sldChg chg="addSp delSp modSp new mod modClrScheme chgLayout">
        <pc:chgData name="Didier Grimaldi" userId="66759612-fdb9-4785-a757-d9f83547e25a" providerId="ADAL" clId="{87C51819-E460-45A0-B895-DE63D05364D0}" dt="2022-02-25T06:54:34.354" v="3647" actId="20577"/>
        <pc:sldMkLst>
          <pc:docMk/>
          <pc:sldMk cId="3865301383" sldId="275"/>
        </pc:sldMkLst>
        <pc:spChg chg="del">
          <ac:chgData name="Didier Grimaldi" userId="66759612-fdb9-4785-a757-d9f83547e25a" providerId="ADAL" clId="{87C51819-E460-45A0-B895-DE63D05364D0}" dt="2022-02-25T06:36:19.990" v="3240" actId="700"/>
          <ac:spMkLst>
            <pc:docMk/>
            <pc:sldMk cId="3865301383" sldId="275"/>
            <ac:spMk id="2" creationId="{31DBF8EF-62F7-4068-A8E3-AFC38A1F55A8}"/>
          </ac:spMkLst>
        </pc:spChg>
        <pc:spChg chg="add del mod ord">
          <ac:chgData name="Didier Grimaldi" userId="66759612-fdb9-4785-a757-d9f83547e25a" providerId="ADAL" clId="{87C51819-E460-45A0-B895-DE63D05364D0}" dt="2022-02-25T06:36:42.532" v="3241" actId="700"/>
          <ac:spMkLst>
            <pc:docMk/>
            <pc:sldMk cId="3865301383" sldId="275"/>
            <ac:spMk id="3" creationId="{990A5157-885C-4897-AE0F-55AE4B619D8E}"/>
          </ac:spMkLst>
        </pc:spChg>
        <pc:spChg chg="add mod ord">
          <ac:chgData name="Didier Grimaldi" userId="66759612-fdb9-4785-a757-d9f83547e25a" providerId="ADAL" clId="{87C51819-E460-45A0-B895-DE63D05364D0}" dt="2022-02-25T06:40:47.671" v="3254" actId="20577"/>
          <ac:spMkLst>
            <pc:docMk/>
            <pc:sldMk cId="3865301383" sldId="275"/>
            <ac:spMk id="4" creationId="{9CFC7249-3645-4FA7-A3A9-2EB1661671D0}"/>
          </ac:spMkLst>
        </pc:spChg>
        <pc:spChg chg="add mod ord">
          <ac:chgData name="Didier Grimaldi" userId="66759612-fdb9-4785-a757-d9f83547e25a" providerId="ADAL" clId="{87C51819-E460-45A0-B895-DE63D05364D0}" dt="2022-02-25T06:54:34.354" v="3647" actId="20577"/>
          <ac:spMkLst>
            <pc:docMk/>
            <pc:sldMk cId="3865301383" sldId="275"/>
            <ac:spMk id="5" creationId="{6B005129-215B-49B4-86AD-CCAE508B6F09}"/>
          </ac:spMkLst>
        </pc:spChg>
      </pc:sldChg>
      <pc:sldChg chg="modSp new mod">
        <pc:chgData name="Didier Grimaldi" userId="66759612-fdb9-4785-a757-d9f83547e25a" providerId="ADAL" clId="{87C51819-E460-45A0-B895-DE63D05364D0}" dt="2022-02-25T08:29:56.192" v="4482" actId="21"/>
        <pc:sldMkLst>
          <pc:docMk/>
          <pc:sldMk cId="2587508032" sldId="276"/>
        </pc:sldMkLst>
        <pc:spChg chg="mod">
          <ac:chgData name="Didier Grimaldi" userId="66759612-fdb9-4785-a757-d9f83547e25a" providerId="ADAL" clId="{87C51819-E460-45A0-B895-DE63D05364D0}" dt="2022-02-25T06:54:48.352" v="3670" actId="20577"/>
          <ac:spMkLst>
            <pc:docMk/>
            <pc:sldMk cId="2587508032" sldId="276"/>
            <ac:spMk id="2" creationId="{66B72111-5306-4A85-BAD3-48FCD7B81D83}"/>
          </ac:spMkLst>
        </pc:spChg>
        <pc:spChg chg="mod">
          <ac:chgData name="Didier Grimaldi" userId="66759612-fdb9-4785-a757-d9f83547e25a" providerId="ADAL" clId="{87C51819-E460-45A0-B895-DE63D05364D0}" dt="2022-02-25T08:29:56.192" v="4482" actId="21"/>
          <ac:spMkLst>
            <pc:docMk/>
            <pc:sldMk cId="2587508032" sldId="276"/>
            <ac:spMk id="3" creationId="{EE3A61EA-BEE1-4776-AEA1-BF74404A1336}"/>
          </ac:spMkLst>
        </pc:spChg>
      </pc:sldChg>
      <pc:sldChg chg="modSp add mod">
        <pc:chgData name="Didier Grimaldi" userId="66759612-fdb9-4785-a757-d9f83547e25a" providerId="ADAL" clId="{87C51819-E460-45A0-B895-DE63D05364D0}" dt="2022-02-25T07:59:25.484" v="4146" actId="20577"/>
        <pc:sldMkLst>
          <pc:docMk/>
          <pc:sldMk cId="4150938095" sldId="277"/>
        </pc:sldMkLst>
        <pc:spChg chg="mod">
          <ac:chgData name="Didier Grimaldi" userId="66759612-fdb9-4785-a757-d9f83547e25a" providerId="ADAL" clId="{87C51819-E460-45A0-B895-DE63D05364D0}" dt="2022-02-25T07:59:25.484" v="4146" actId="20577"/>
          <ac:spMkLst>
            <pc:docMk/>
            <pc:sldMk cId="4150938095" sldId="277"/>
            <ac:spMk id="4" creationId="{DE37CB72-E117-425F-80F8-10D8DAC6E008}"/>
          </ac:spMkLst>
        </pc:spChg>
      </pc:sldChg>
      <pc:sldChg chg="addSp delSp modSp new del mod modClrScheme chgLayout">
        <pc:chgData name="Didier Grimaldi" userId="66759612-fdb9-4785-a757-d9f83547e25a" providerId="ADAL" clId="{87C51819-E460-45A0-B895-DE63D05364D0}" dt="2022-02-25T08:25:24.638" v="4380" actId="2696"/>
        <pc:sldMkLst>
          <pc:docMk/>
          <pc:sldMk cId="1069877358" sldId="278"/>
        </pc:sldMkLst>
        <pc:spChg chg="del mod ord">
          <ac:chgData name="Didier Grimaldi" userId="66759612-fdb9-4785-a757-d9f83547e25a" providerId="ADAL" clId="{87C51819-E460-45A0-B895-DE63D05364D0}" dt="2022-02-25T08:23:29.145" v="4175" actId="700"/>
          <ac:spMkLst>
            <pc:docMk/>
            <pc:sldMk cId="1069877358" sldId="278"/>
            <ac:spMk id="2" creationId="{6A1C3E91-0CDC-4B45-BA60-EDD77C8B70BC}"/>
          </ac:spMkLst>
        </pc:spChg>
        <pc:spChg chg="add mod ord">
          <ac:chgData name="Didier Grimaldi" userId="66759612-fdb9-4785-a757-d9f83547e25a" providerId="ADAL" clId="{87C51819-E460-45A0-B895-DE63D05364D0}" dt="2022-02-25T08:23:29.145" v="4175" actId="700"/>
          <ac:spMkLst>
            <pc:docMk/>
            <pc:sldMk cId="1069877358" sldId="278"/>
            <ac:spMk id="3" creationId="{2C01BEA3-1839-4A3A-819D-F8F80A9FC4B7}"/>
          </ac:spMkLst>
        </pc:spChg>
        <pc:spChg chg="add mod ord">
          <ac:chgData name="Didier Grimaldi" userId="66759612-fdb9-4785-a757-d9f83547e25a" providerId="ADAL" clId="{87C51819-E460-45A0-B895-DE63D05364D0}" dt="2022-02-25T08:24:31.918" v="4379" actId="20577"/>
          <ac:spMkLst>
            <pc:docMk/>
            <pc:sldMk cId="1069877358" sldId="278"/>
            <ac:spMk id="4" creationId="{90242E41-3B0F-4F78-9531-E2E4163D84A4}"/>
          </ac:spMkLst>
        </pc:spChg>
      </pc:sldChg>
      <pc:sldChg chg="new del">
        <pc:chgData name="Didier Grimaldi" userId="66759612-fdb9-4785-a757-d9f83547e25a" providerId="ADAL" clId="{87C51819-E460-45A0-B895-DE63D05364D0}" dt="2022-02-25T08:01:52.999" v="4155" actId="47"/>
        <pc:sldMkLst>
          <pc:docMk/>
          <pc:sldMk cId="2900842773" sldId="278"/>
        </pc:sldMkLst>
      </pc:sldChg>
      <pc:sldChg chg="modSp add del mod">
        <pc:chgData name="Didier Grimaldi" userId="66759612-fdb9-4785-a757-d9f83547e25a" providerId="ADAL" clId="{87C51819-E460-45A0-B895-DE63D05364D0}" dt="2022-03-04T16:31:57.605" v="6914" actId="47"/>
        <pc:sldMkLst>
          <pc:docMk/>
          <pc:sldMk cId="4234842023" sldId="278"/>
        </pc:sldMkLst>
        <pc:spChg chg="mod">
          <ac:chgData name="Didier Grimaldi" userId="66759612-fdb9-4785-a757-d9f83547e25a" providerId="ADAL" clId="{87C51819-E460-45A0-B895-DE63D05364D0}" dt="2022-02-25T08:42:16.690" v="5548" actId="20577"/>
          <ac:spMkLst>
            <pc:docMk/>
            <pc:sldMk cId="4234842023" sldId="278"/>
            <ac:spMk id="4" creationId="{90242E41-3B0F-4F78-9531-E2E4163D84A4}"/>
          </ac:spMkLst>
        </pc:spChg>
      </pc:sldChg>
      <pc:sldChg chg="modSp add del mod">
        <pc:chgData name="Didier Grimaldi" userId="66759612-fdb9-4785-a757-d9f83547e25a" providerId="ADAL" clId="{87C51819-E460-45A0-B895-DE63D05364D0}" dt="2022-03-04T16:07:56.284" v="6646" actId="47"/>
        <pc:sldMkLst>
          <pc:docMk/>
          <pc:sldMk cId="2670943796" sldId="279"/>
        </pc:sldMkLst>
        <pc:spChg chg="mod">
          <ac:chgData name="Didier Grimaldi" userId="66759612-fdb9-4785-a757-d9f83547e25a" providerId="ADAL" clId="{87C51819-E460-45A0-B895-DE63D05364D0}" dt="2022-02-25T08:25:55.497" v="4446" actId="5793"/>
          <ac:spMkLst>
            <pc:docMk/>
            <pc:sldMk cId="2670943796" sldId="279"/>
            <ac:spMk id="4" creationId="{90242E41-3B0F-4F78-9531-E2E4163D84A4}"/>
          </ac:spMkLst>
        </pc:spChg>
      </pc:sldChg>
      <pc:sldChg chg="modSp add mod">
        <pc:chgData name="Didier Grimaldi" userId="66759612-fdb9-4785-a757-d9f83547e25a" providerId="ADAL" clId="{87C51819-E460-45A0-B895-DE63D05364D0}" dt="2022-03-04T16:02:14.416" v="6601" actId="20577"/>
        <pc:sldMkLst>
          <pc:docMk/>
          <pc:sldMk cId="227477104" sldId="280"/>
        </pc:sldMkLst>
        <pc:spChg chg="mod">
          <ac:chgData name="Didier Grimaldi" userId="66759612-fdb9-4785-a757-d9f83547e25a" providerId="ADAL" clId="{87C51819-E460-45A0-B895-DE63D05364D0}" dt="2022-03-04T16:02:14.416" v="6601" actId="20577"/>
          <ac:spMkLst>
            <pc:docMk/>
            <pc:sldMk cId="227477104" sldId="280"/>
            <ac:spMk id="2" creationId="{26FBB972-038D-4CB6-B735-672D5E593C3A}"/>
          </ac:spMkLst>
        </pc:spChg>
      </pc:sldChg>
      <pc:sldChg chg="modSp new mod">
        <pc:chgData name="Didier Grimaldi" userId="66759612-fdb9-4785-a757-d9f83547e25a" providerId="ADAL" clId="{87C51819-E460-45A0-B895-DE63D05364D0}" dt="2022-03-04T16:47:59.649" v="7193" actId="20577"/>
        <pc:sldMkLst>
          <pc:docMk/>
          <pc:sldMk cId="1075683210" sldId="281"/>
        </pc:sldMkLst>
        <pc:spChg chg="mod">
          <ac:chgData name="Didier Grimaldi" userId="66759612-fdb9-4785-a757-d9f83547e25a" providerId="ADAL" clId="{87C51819-E460-45A0-B895-DE63D05364D0}" dt="2022-02-25T08:34:00.309" v="4977" actId="20577"/>
          <ac:spMkLst>
            <pc:docMk/>
            <pc:sldMk cId="1075683210" sldId="281"/>
            <ac:spMk id="2" creationId="{0BD975EA-2E31-4569-87AA-F121262FC8BA}"/>
          </ac:spMkLst>
        </pc:spChg>
        <pc:spChg chg="mod">
          <ac:chgData name="Didier Grimaldi" userId="66759612-fdb9-4785-a757-d9f83547e25a" providerId="ADAL" clId="{87C51819-E460-45A0-B895-DE63D05364D0}" dt="2022-03-04T16:47:59.649" v="7193" actId="20577"/>
          <ac:spMkLst>
            <pc:docMk/>
            <pc:sldMk cId="1075683210" sldId="281"/>
            <ac:spMk id="3" creationId="{662D0365-2863-45E8-9D23-2830CFC4DAEB}"/>
          </ac:spMkLst>
        </pc:spChg>
      </pc:sldChg>
      <pc:sldChg chg="modSp new mod">
        <pc:chgData name="Didier Grimaldi" userId="66759612-fdb9-4785-a757-d9f83547e25a" providerId="ADAL" clId="{87C51819-E460-45A0-B895-DE63D05364D0}" dt="2022-03-04T16:50:49.780" v="7326" actId="20577"/>
        <pc:sldMkLst>
          <pc:docMk/>
          <pc:sldMk cId="1475372543" sldId="282"/>
        </pc:sldMkLst>
        <pc:spChg chg="mod">
          <ac:chgData name="Didier Grimaldi" userId="66759612-fdb9-4785-a757-d9f83547e25a" providerId="ADAL" clId="{87C51819-E460-45A0-B895-DE63D05364D0}" dt="2022-02-25T08:42:26.191" v="5559" actId="20577"/>
          <ac:spMkLst>
            <pc:docMk/>
            <pc:sldMk cId="1475372543" sldId="282"/>
            <ac:spMk id="2" creationId="{81331D39-18CC-4F04-85AE-A7F26C7F55AA}"/>
          </ac:spMkLst>
        </pc:spChg>
        <pc:spChg chg="mod">
          <ac:chgData name="Didier Grimaldi" userId="66759612-fdb9-4785-a757-d9f83547e25a" providerId="ADAL" clId="{87C51819-E460-45A0-B895-DE63D05364D0}" dt="2022-03-04T16:50:49.780" v="7326" actId="20577"/>
          <ac:spMkLst>
            <pc:docMk/>
            <pc:sldMk cId="1475372543" sldId="282"/>
            <ac:spMk id="3" creationId="{989D844C-B3D8-4F13-AD49-13272FFA17E9}"/>
          </ac:spMkLst>
        </pc:spChg>
      </pc:sldChg>
      <pc:sldChg chg="addSp delSp modSp new mod modClrScheme chgLayout">
        <pc:chgData name="Didier Grimaldi" userId="66759612-fdb9-4785-a757-d9f83547e25a" providerId="ADAL" clId="{87C51819-E460-45A0-B895-DE63D05364D0}" dt="2022-03-04T16:51:10.693" v="7327" actId="20577"/>
        <pc:sldMkLst>
          <pc:docMk/>
          <pc:sldMk cId="3534730874" sldId="283"/>
        </pc:sldMkLst>
        <pc:spChg chg="del mod ord">
          <ac:chgData name="Didier Grimaldi" userId="66759612-fdb9-4785-a757-d9f83547e25a" providerId="ADAL" clId="{87C51819-E460-45A0-B895-DE63D05364D0}" dt="2022-03-04T15:53:40.515" v="6130" actId="700"/>
          <ac:spMkLst>
            <pc:docMk/>
            <pc:sldMk cId="3534730874" sldId="283"/>
            <ac:spMk id="2" creationId="{27DDD1D7-5DF3-4C01-996B-F12A714E344F}"/>
          </ac:spMkLst>
        </pc:spChg>
        <pc:spChg chg="add mod ord">
          <ac:chgData name="Didier Grimaldi" userId="66759612-fdb9-4785-a757-d9f83547e25a" providerId="ADAL" clId="{87C51819-E460-45A0-B895-DE63D05364D0}" dt="2022-03-04T16:51:10.693" v="7327" actId="20577"/>
          <ac:spMkLst>
            <pc:docMk/>
            <pc:sldMk cId="3534730874" sldId="283"/>
            <ac:spMk id="3" creationId="{46C55D82-0318-4F81-BB47-02193094364F}"/>
          </ac:spMkLst>
        </pc:spChg>
        <pc:spChg chg="add mod ord">
          <ac:chgData name="Didier Grimaldi" userId="66759612-fdb9-4785-a757-d9f83547e25a" providerId="ADAL" clId="{87C51819-E460-45A0-B895-DE63D05364D0}" dt="2022-03-04T15:56:13.329" v="6314" actId="20577"/>
          <ac:spMkLst>
            <pc:docMk/>
            <pc:sldMk cId="3534730874" sldId="283"/>
            <ac:spMk id="4" creationId="{9CC69884-D08B-4E9B-9992-C02C0661C95C}"/>
          </ac:spMkLst>
        </pc:spChg>
      </pc:sldChg>
      <pc:sldChg chg="addSp delSp modSp new mod ord modClrScheme chgLayout">
        <pc:chgData name="Didier Grimaldi" userId="66759612-fdb9-4785-a757-d9f83547e25a" providerId="ADAL" clId="{87C51819-E460-45A0-B895-DE63D05364D0}" dt="2022-03-04T16:57:15.940" v="7406" actId="20577"/>
        <pc:sldMkLst>
          <pc:docMk/>
          <pc:sldMk cId="3044801873" sldId="284"/>
        </pc:sldMkLst>
        <pc:spChg chg="del mod ord">
          <ac:chgData name="Didier Grimaldi" userId="66759612-fdb9-4785-a757-d9f83547e25a" providerId="ADAL" clId="{87C51819-E460-45A0-B895-DE63D05364D0}" dt="2022-03-04T15:57:44.828" v="6362" actId="700"/>
          <ac:spMkLst>
            <pc:docMk/>
            <pc:sldMk cId="3044801873" sldId="284"/>
            <ac:spMk id="2" creationId="{57ECDEA5-1F9D-4AFF-A425-6A1B07F8E2ED}"/>
          </ac:spMkLst>
        </pc:spChg>
        <pc:spChg chg="add mod ord">
          <ac:chgData name="Didier Grimaldi" userId="66759612-fdb9-4785-a757-d9f83547e25a" providerId="ADAL" clId="{87C51819-E460-45A0-B895-DE63D05364D0}" dt="2022-03-04T16:57:15.940" v="7406" actId="20577"/>
          <ac:spMkLst>
            <pc:docMk/>
            <pc:sldMk cId="3044801873" sldId="284"/>
            <ac:spMk id="3" creationId="{DB0B6162-44D0-4458-A4B2-C002C7672DD8}"/>
          </ac:spMkLst>
        </pc:spChg>
        <pc:spChg chg="add mod ord">
          <ac:chgData name="Didier Grimaldi" userId="66759612-fdb9-4785-a757-d9f83547e25a" providerId="ADAL" clId="{87C51819-E460-45A0-B895-DE63D05364D0}" dt="2022-03-04T16:53:38.041" v="7397" actId="12"/>
          <ac:spMkLst>
            <pc:docMk/>
            <pc:sldMk cId="3044801873" sldId="284"/>
            <ac:spMk id="4" creationId="{BF97CF9F-A39C-4669-9538-2ACB03C41410}"/>
          </ac:spMkLst>
        </pc:spChg>
      </pc:sldChg>
      <pc:sldChg chg="delSp modSp add del modTransition setBg delDesignElem">
        <pc:chgData name="Didier Grimaldi" userId="66759612-fdb9-4785-a757-d9f83547e25a" providerId="ADAL" clId="{87C51819-E460-45A0-B895-DE63D05364D0}" dt="2022-03-04T16:04:53.524" v="6632" actId="47"/>
        <pc:sldMkLst>
          <pc:docMk/>
          <pc:sldMk cId="989535805" sldId="285"/>
        </pc:sldMkLst>
        <pc:spChg chg="mod">
          <ac:chgData name="Didier Grimaldi" userId="66759612-fdb9-4785-a757-d9f83547e25a" providerId="ADAL" clId="{87C51819-E460-45A0-B895-DE63D05364D0}" dt="2022-03-04T16:04:44.959" v="6631"/>
          <ac:spMkLst>
            <pc:docMk/>
            <pc:sldMk cId="989535805" sldId="285"/>
            <ac:spMk id="9" creationId="{854867FA-5574-0A4A-A788-DFF3DC7C55D8}"/>
          </ac:spMkLst>
        </pc:spChg>
        <pc:spChg chg="del">
          <ac:chgData name="Didier Grimaldi" userId="66759612-fdb9-4785-a757-d9f83547e25a" providerId="ADAL" clId="{87C51819-E460-45A0-B895-DE63D05364D0}" dt="2022-03-04T16:04:44.959" v="6631"/>
          <ac:spMkLst>
            <pc:docMk/>
            <pc:sldMk cId="989535805" sldId="285"/>
            <ac:spMk id="11" creationId="{8D70B121-56F4-4848-B38B-182089D909FA}"/>
          </ac:spMkLst>
        </pc:spChg>
        <pc:cxnChg chg="del">
          <ac:chgData name="Didier Grimaldi" userId="66759612-fdb9-4785-a757-d9f83547e25a" providerId="ADAL" clId="{87C51819-E460-45A0-B895-DE63D05364D0}" dt="2022-03-04T16:04:44.959" v="6631"/>
          <ac:cxnSpMkLst>
            <pc:docMk/>
            <pc:sldMk cId="989535805" sldId="285"/>
            <ac:cxnSpMk id="13" creationId="{2D72A2C9-F3CA-4216-8BAD-FA4C970C3C4E}"/>
          </ac:cxnSpMkLst>
        </pc:cxnChg>
      </pc:sldChg>
      <pc:sldChg chg="modSp add mod modTransition">
        <pc:chgData name="Didier Grimaldi" userId="66759612-fdb9-4785-a757-d9f83547e25a" providerId="ADAL" clId="{87C51819-E460-45A0-B895-DE63D05364D0}" dt="2022-03-04T16:19:05.177" v="6783" actId="108"/>
        <pc:sldMkLst>
          <pc:docMk/>
          <pc:sldMk cId="175079797" sldId="286"/>
        </pc:sldMkLst>
        <pc:spChg chg="mod">
          <ac:chgData name="Didier Grimaldi" userId="66759612-fdb9-4785-a757-d9f83547e25a" providerId="ADAL" clId="{87C51819-E460-45A0-B895-DE63D05364D0}" dt="2022-03-04T16:19:05.177" v="6783" actId="108"/>
          <ac:spMkLst>
            <pc:docMk/>
            <pc:sldMk cId="175079797" sldId="286"/>
            <ac:spMk id="2" creationId="{00000000-0000-0000-0000-000000000000}"/>
          </ac:spMkLst>
        </pc:spChg>
        <pc:spChg chg="mod">
          <ac:chgData name="Didier Grimaldi" userId="66759612-fdb9-4785-a757-d9f83547e25a" providerId="ADAL" clId="{87C51819-E460-45A0-B895-DE63D05364D0}" dt="2022-03-04T16:04:44.959" v="6631"/>
          <ac:spMkLst>
            <pc:docMk/>
            <pc:sldMk cId="175079797" sldId="286"/>
            <ac:spMk id="6" creationId="{292B5FD1-995B-3E4A-85E1-68D17E7A7F31}"/>
          </ac:spMkLst>
        </pc:spChg>
      </pc:sldChg>
      <pc:sldChg chg="delSp modSp add del mod">
        <pc:chgData name="Didier Grimaldi" userId="66759612-fdb9-4785-a757-d9f83547e25a" providerId="ADAL" clId="{87C51819-E460-45A0-B895-DE63D05364D0}" dt="2022-03-04T16:31:45.659" v="6911" actId="47"/>
        <pc:sldMkLst>
          <pc:docMk/>
          <pc:sldMk cId="1564486364" sldId="352"/>
        </pc:sldMkLst>
        <pc:spChg chg="mod">
          <ac:chgData name="Didier Grimaldi" userId="66759612-fdb9-4785-a757-d9f83547e25a" providerId="ADAL" clId="{87C51819-E460-45A0-B895-DE63D05364D0}" dt="2022-03-04T16:29:19.643" v="6902" actId="21"/>
          <ac:spMkLst>
            <pc:docMk/>
            <pc:sldMk cId="1564486364" sldId="352"/>
            <ac:spMk id="2" creationId="{3B4CCC3B-C4AE-4257-8718-A3B9567C3681}"/>
          </ac:spMkLst>
        </pc:spChg>
        <pc:spChg chg="mod">
          <ac:chgData name="Didier Grimaldi" userId="66759612-fdb9-4785-a757-d9f83547e25a" providerId="ADAL" clId="{87C51819-E460-45A0-B895-DE63D05364D0}" dt="2022-03-04T16:29:05.591" v="6897" actId="21"/>
          <ac:spMkLst>
            <pc:docMk/>
            <pc:sldMk cId="1564486364" sldId="352"/>
            <ac:spMk id="3" creationId="{0C145734-B52D-4E37-BDEE-D61FBEE28293}"/>
          </ac:spMkLst>
        </pc:spChg>
        <pc:picChg chg="del">
          <ac:chgData name="Didier Grimaldi" userId="66759612-fdb9-4785-a757-d9f83547e25a" providerId="ADAL" clId="{87C51819-E460-45A0-B895-DE63D05364D0}" dt="2022-03-04T16:29:14.133" v="6900" actId="21"/>
          <ac:picMkLst>
            <pc:docMk/>
            <pc:sldMk cId="1564486364" sldId="352"/>
            <ac:picMk id="5" creationId="{E5159BE6-4841-4DFB-A272-DF823804286D}"/>
          </ac:picMkLst>
        </pc:picChg>
      </pc:sldChg>
      <pc:sldChg chg="modSp add mod modTransition">
        <pc:chgData name="Didier Grimaldi" userId="66759612-fdb9-4785-a757-d9f83547e25a" providerId="ADAL" clId="{87C51819-E460-45A0-B895-DE63D05364D0}" dt="2022-03-04T16:19:18.091" v="6793" actId="6549"/>
        <pc:sldMkLst>
          <pc:docMk/>
          <pc:sldMk cId="601056914" sldId="361"/>
        </pc:sldMkLst>
        <pc:spChg chg="mod">
          <ac:chgData name="Didier Grimaldi" userId="66759612-fdb9-4785-a757-d9f83547e25a" providerId="ADAL" clId="{87C51819-E460-45A0-B895-DE63D05364D0}" dt="2022-03-04T16:19:18.091" v="6793" actId="6549"/>
          <ac:spMkLst>
            <pc:docMk/>
            <pc:sldMk cId="601056914" sldId="361"/>
            <ac:spMk id="2" creationId="{00000000-0000-0000-0000-000000000000}"/>
          </ac:spMkLst>
        </pc:spChg>
        <pc:spChg chg="mod">
          <ac:chgData name="Didier Grimaldi" userId="66759612-fdb9-4785-a757-d9f83547e25a" providerId="ADAL" clId="{87C51819-E460-45A0-B895-DE63D05364D0}" dt="2022-03-04T16:04:44.959" v="6631"/>
          <ac:spMkLst>
            <pc:docMk/>
            <pc:sldMk cId="601056914" sldId="361"/>
            <ac:spMk id="6" creationId="{B1CBBD56-68D5-364A-8B9D-6670AB6531C4}"/>
          </ac:spMkLst>
        </pc:spChg>
      </pc:sldChg>
      <pc:sldChg chg="modSp add mod modTransition">
        <pc:chgData name="Didier Grimaldi" userId="66759612-fdb9-4785-a757-d9f83547e25a" providerId="ADAL" clId="{87C51819-E460-45A0-B895-DE63D05364D0}" dt="2022-03-04T16:19:28.749" v="6794" actId="108"/>
        <pc:sldMkLst>
          <pc:docMk/>
          <pc:sldMk cId="1375577369" sldId="374"/>
        </pc:sldMkLst>
        <pc:spChg chg="mod">
          <ac:chgData name="Didier Grimaldi" userId="66759612-fdb9-4785-a757-d9f83547e25a" providerId="ADAL" clId="{87C51819-E460-45A0-B895-DE63D05364D0}" dt="2022-03-04T16:19:28.749" v="6794" actId="108"/>
          <ac:spMkLst>
            <pc:docMk/>
            <pc:sldMk cId="1375577369" sldId="374"/>
            <ac:spMk id="2" creationId="{00000000-0000-0000-0000-000000000000}"/>
          </ac:spMkLst>
        </pc:spChg>
        <pc:spChg chg="mod">
          <ac:chgData name="Didier Grimaldi" userId="66759612-fdb9-4785-a757-d9f83547e25a" providerId="ADAL" clId="{87C51819-E460-45A0-B895-DE63D05364D0}" dt="2022-03-04T16:04:44.959" v="6631"/>
          <ac:spMkLst>
            <pc:docMk/>
            <pc:sldMk cId="1375577369" sldId="374"/>
            <ac:spMk id="9" creationId="{32B0B458-B2CF-B441-83D2-F95AFE83E02D}"/>
          </ac:spMkLst>
        </pc:spChg>
      </pc:sldChg>
      <pc:sldChg chg="addSp delSp modSp add mod modTransition setBg modAnim">
        <pc:chgData name="Didier Grimaldi" userId="66759612-fdb9-4785-a757-d9f83547e25a" providerId="ADAL" clId="{87C51819-E460-45A0-B895-DE63D05364D0}" dt="2022-03-04T16:52:43.819" v="7389"/>
        <pc:sldMkLst>
          <pc:docMk/>
          <pc:sldMk cId="226921248" sldId="375"/>
        </pc:sldMkLst>
        <pc:spChg chg="mod">
          <ac:chgData name="Didier Grimaldi" userId="66759612-fdb9-4785-a757-d9f83547e25a" providerId="ADAL" clId="{87C51819-E460-45A0-B895-DE63D05364D0}" dt="2022-03-04T16:19:38.473" v="6795" actId="108"/>
          <ac:spMkLst>
            <pc:docMk/>
            <pc:sldMk cId="226921248" sldId="375"/>
            <ac:spMk id="2" creationId="{00000000-0000-0000-0000-000000000000}"/>
          </ac:spMkLst>
        </pc:spChg>
        <pc:spChg chg="mod">
          <ac:chgData name="Didier Grimaldi" userId="66759612-fdb9-4785-a757-d9f83547e25a" providerId="ADAL" clId="{87C51819-E460-45A0-B895-DE63D05364D0}" dt="2022-03-04T16:52:40.315" v="7388" actId="255"/>
          <ac:spMkLst>
            <pc:docMk/>
            <pc:sldMk cId="226921248" sldId="375"/>
            <ac:spMk id="3" creationId="{00000000-0000-0000-0000-000000000000}"/>
          </ac:spMkLst>
        </pc:spChg>
        <pc:spChg chg="mod">
          <ac:chgData name="Didier Grimaldi" userId="66759612-fdb9-4785-a757-d9f83547e25a" providerId="ADAL" clId="{87C51819-E460-45A0-B895-DE63D05364D0}" dt="2022-03-04T16:04:44.959" v="6631"/>
          <ac:spMkLst>
            <pc:docMk/>
            <pc:sldMk cId="226921248" sldId="375"/>
            <ac:spMk id="8" creationId="{CA0272CD-51D9-9F4C-BBB3-37E01745079B}"/>
          </ac:spMkLst>
        </pc:spChg>
        <pc:picChg chg="add del mod">
          <ac:chgData name="Didier Grimaldi" userId="66759612-fdb9-4785-a757-d9f83547e25a" providerId="ADAL" clId="{87C51819-E460-45A0-B895-DE63D05364D0}" dt="2022-03-04T16:52:20.735" v="7386" actId="21"/>
          <ac:picMkLst>
            <pc:docMk/>
            <pc:sldMk cId="226921248" sldId="375"/>
            <ac:picMk id="7" creationId="{EC1AB5FE-6995-4E92-B540-4D706534C756}"/>
          </ac:picMkLst>
        </pc:picChg>
        <pc:picChg chg="add mod">
          <ac:chgData name="Didier Grimaldi" userId="66759612-fdb9-4785-a757-d9f83547e25a" providerId="ADAL" clId="{87C51819-E460-45A0-B895-DE63D05364D0}" dt="2022-03-04T16:52:43.819" v="7389"/>
          <ac:picMkLst>
            <pc:docMk/>
            <pc:sldMk cId="226921248" sldId="375"/>
            <ac:picMk id="9" creationId="{CC4CBA72-EC60-42D8-8A63-9AA752CEA712}"/>
          </ac:picMkLst>
        </pc:picChg>
      </pc:sldChg>
      <pc:sldChg chg="addSp delSp modSp add del mod modClrScheme chgLayout">
        <pc:chgData name="Didier Grimaldi" userId="66759612-fdb9-4785-a757-d9f83547e25a" providerId="ADAL" clId="{87C51819-E460-45A0-B895-DE63D05364D0}" dt="2022-03-04T16:20:39.878" v="6829" actId="47"/>
        <pc:sldMkLst>
          <pc:docMk/>
          <pc:sldMk cId="2903498517" sldId="685"/>
        </pc:sldMkLst>
        <pc:spChg chg="add mod ord">
          <ac:chgData name="Didier Grimaldi" userId="66759612-fdb9-4785-a757-d9f83547e25a" providerId="ADAL" clId="{87C51819-E460-45A0-B895-DE63D05364D0}" dt="2022-03-04T16:10:35.706" v="6712" actId="700"/>
          <ac:spMkLst>
            <pc:docMk/>
            <pc:sldMk cId="2903498517" sldId="685"/>
            <ac:spMk id="3" creationId="{98DD989A-DA41-4B25-B2F9-A78195A9A5CD}"/>
          </ac:spMkLst>
        </pc:spChg>
        <pc:spChg chg="del mod">
          <ac:chgData name="Didier Grimaldi" userId="66759612-fdb9-4785-a757-d9f83547e25a" providerId="ADAL" clId="{87C51819-E460-45A0-B895-DE63D05364D0}" dt="2022-03-04T16:11:11.522" v="6717"/>
          <ac:spMkLst>
            <pc:docMk/>
            <pc:sldMk cId="2903498517" sldId="685"/>
            <ac:spMk id="4" creationId="{D5238D3C-ACEB-4985-9AB8-02B74DBEA3CE}"/>
          </ac:spMkLst>
        </pc:spChg>
        <pc:spChg chg="add del mod ord">
          <ac:chgData name="Didier Grimaldi" userId="66759612-fdb9-4785-a757-d9f83547e25a" providerId="ADAL" clId="{87C51819-E460-45A0-B895-DE63D05364D0}" dt="2022-03-04T16:11:05.157" v="6714" actId="478"/>
          <ac:spMkLst>
            <pc:docMk/>
            <pc:sldMk cId="2903498517" sldId="685"/>
            <ac:spMk id="6" creationId="{13721C13-D369-40B9-A339-B6F0985C99B7}"/>
          </ac:spMkLst>
        </pc:spChg>
      </pc:sldChg>
      <pc:sldChg chg="addSp delSp modSp add del mod modClrScheme chgLayout">
        <pc:chgData name="Didier Grimaldi" userId="66759612-fdb9-4785-a757-d9f83547e25a" providerId="ADAL" clId="{87C51819-E460-45A0-B895-DE63D05364D0}" dt="2022-03-04T16:31:51.637" v="6913" actId="47"/>
        <pc:sldMkLst>
          <pc:docMk/>
          <pc:sldMk cId="2095926561" sldId="934"/>
        </pc:sldMkLst>
        <pc:spChg chg="add mod ord">
          <ac:chgData name="Didier Grimaldi" userId="66759612-fdb9-4785-a757-d9f83547e25a" providerId="ADAL" clId="{87C51819-E460-45A0-B895-DE63D05364D0}" dt="2022-03-04T16:10:35.706" v="6712" actId="700"/>
          <ac:spMkLst>
            <pc:docMk/>
            <pc:sldMk cId="2095926561" sldId="934"/>
            <ac:spMk id="3" creationId="{12AD24B7-790A-4B75-BF45-374308EF44FA}"/>
          </ac:spMkLst>
        </pc:spChg>
        <pc:spChg chg="mod">
          <ac:chgData name="Didier Grimaldi" userId="66759612-fdb9-4785-a757-d9f83547e25a" providerId="ADAL" clId="{87C51819-E460-45A0-B895-DE63D05364D0}" dt="2022-03-04T16:20:51.748" v="6832" actId="21"/>
          <ac:spMkLst>
            <pc:docMk/>
            <pc:sldMk cId="2095926561" sldId="934"/>
            <ac:spMk id="4" creationId="{D5238D3C-ACEB-4985-9AB8-02B74DBEA3CE}"/>
          </ac:spMkLst>
        </pc:spChg>
        <pc:spChg chg="add del mod ord">
          <ac:chgData name="Didier Grimaldi" userId="66759612-fdb9-4785-a757-d9f83547e25a" providerId="ADAL" clId="{87C51819-E460-45A0-B895-DE63D05364D0}" dt="2022-03-04T16:20:47.634" v="6831" actId="478"/>
          <ac:spMkLst>
            <pc:docMk/>
            <pc:sldMk cId="2095926561" sldId="934"/>
            <ac:spMk id="6" creationId="{124C14FA-323D-43F6-980A-996180DB544E}"/>
          </ac:spMkLst>
        </pc:spChg>
      </pc:sldChg>
      <pc:sldChg chg="addSp delSp modSp new mod">
        <pc:chgData name="Didier Grimaldi" userId="66759612-fdb9-4785-a757-d9f83547e25a" providerId="ADAL" clId="{87C51819-E460-45A0-B895-DE63D05364D0}" dt="2022-03-04T16:28:06.700" v="6892" actId="20577"/>
        <pc:sldMkLst>
          <pc:docMk/>
          <pc:sldMk cId="714872931" sldId="935"/>
        </pc:sldMkLst>
        <pc:spChg chg="mod">
          <ac:chgData name="Didier Grimaldi" userId="66759612-fdb9-4785-a757-d9f83547e25a" providerId="ADAL" clId="{87C51819-E460-45A0-B895-DE63D05364D0}" dt="2022-03-04T16:28:06.700" v="6892" actId="20577"/>
          <ac:spMkLst>
            <pc:docMk/>
            <pc:sldMk cId="714872931" sldId="935"/>
            <ac:spMk id="2" creationId="{E886AA6A-04A1-455F-B725-8358AF4F0F3A}"/>
          </ac:spMkLst>
        </pc:spChg>
        <pc:spChg chg="mod">
          <ac:chgData name="Didier Grimaldi" userId="66759612-fdb9-4785-a757-d9f83547e25a" providerId="ADAL" clId="{87C51819-E460-45A0-B895-DE63D05364D0}" dt="2022-03-04T16:27:54.100" v="6878" actId="313"/>
          <ac:spMkLst>
            <pc:docMk/>
            <pc:sldMk cId="714872931" sldId="935"/>
            <ac:spMk id="3" creationId="{4256960A-C789-4889-927F-4706DFD3BB8A}"/>
          </ac:spMkLst>
        </pc:spChg>
        <pc:spChg chg="add del">
          <ac:chgData name="Didier Grimaldi" userId="66759612-fdb9-4785-a757-d9f83547e25a" providerId="ADAL" clId="{87C51819-E460-45A0-B895-DE63D05364D0}" dt="2022-03-04T16:26:15.012" v="6846" actId="22"/>
          <ac:spMkLst>
            <pc:docMk/>
            <pc:sldMk cId="714872931" sldId="935"/>
            <ac:spMk id="5" creationId="{999A3429-D50C-493F-A71C-EDD78A889AB1}"/>
          </ac:spMkLst>
        </pc:spChg>
      </pc:sldChg>
      <pc:sldChg chg="new del">
        <pc:chgData name="Didier Grimaldi" userId="66759612-fdb9-4785-a757-d9f83547e25a" providerId="ADAL" clId="{87C51819-E460-45A0-B895-DE63D05364D0}" dt="2022-03-04T16:20:13.013" v="6815" actId="47"/>
        <pc:sldMkLst>
          <pc:docMk/>
          <pc:sldMk cId="1492036765" sldId="936"/>
        </pc:sldMkLst>
      </pc:sldChg>
      <pc:sldChg chg="addSp delSp modSp add mod">
        <pc:chgData name="Didier Grimaldi" userId="66759612-fdb9-4785-a757-d9f83547e25a" providerId="ADAL" clId="{87C51819-E460-45A0-B895-DE63D05364D0}" dt="2022-03-04T16:26:11.723" v="6844" actId="22"/>
        <pc:sldMkLst>
          <pc:docMk/>
          <pc:sldMk cId="1189438734" sldId="937"/>
        </pc:sldMkLst>
        <pc:spChg chg="mod">
          <ac:chgData name="Didier Grimaldi" userId="66759612-fdb9-4785-a757-d9f83547e25a" providerId="ADAL" clId="{87C51819-E460-45A0-B895-DE63D05364D0}" dt="2022-03-04T16:20:09.566" v="6814" actId="20577"/>
          <ac:spMkLst>
            <pc:docMk/>
            <pc:sldMk cId="1189438734" sldId="937"/>
            <ac:spMk id="2" creationId="{26FBB972-038D-4CB6-B735-672D5E593C3A}"/>
          </ac:spMkLst>
        </pc:spChg>
        <pc:spChg chg="add del">
          <ac:chgData name="Didier Grimaldi" userId="66759612-fdb9-4785-a757-d9f83547e25a" providerId="ADAL" clId="{87C51819-E460-45A0-B895-DE63D05364D0}" dt="2022-03-04T16:26:11.723" v="6844" actId="22"/>
          <ac:spMkLst>
            <pc:docMk/>
            <pc:sldMk cId="1189438734" sldId="937"/>
            <ac:spMk id="4" creationId="{6E951F3E-CD0A-4209-9C5C-F6AEC3ECC794}"/>
          </ac:spMkLst>
        </pc:spChg>
      </pc:sldChg>
      <pc:sldChg chg="modSp new del mod">
        <pc:chgData name="Didier Grimaldi" userId="66759612-fdb9-4785-a757-d9f83547e25a" providerId="ADAL" clId="{87C51819-E460-45A0-B895-DE63D05364D0}" dt="2022-03-04T16:31:49.873" v="6912" actId="47"/>
        <pc:sldMkLst>
          <pc:docMk/>
          <pc:sldMk cId="3875690294" sldId="938"/>
        </pc:sldMkLst>
        <pc:spChg chg="mod">
          <ac:chgData name="Didier Grimaldi" userId="66759612-fdb9-4785-a757-d9f83547e25a" providerId="ADAL" clId="{87C51819-E460-45A0-B895-DE63D05364D0}" dt="2022-03-04T16:21:13.760" v="6842" actId="20577"/>
          <ac:spMkLst>
            <pc:docMk/>
            <pc:sldMk cId="3875690294" sldId="938"/>
            <ac:spMk id="3" creationId="{225CBF3C-F4E3-4714-87BD-C8A59C3BF0E5}"/>
          </ac:spMkLst>
        </pc:spChg>
      </pc:sldChg>
      <pc:sldChg chg="addSp delSp modSp new mod">
        <pc:chgData name="Didier Grimaldi" userId="66759612-fdb9-4785-a757-d9f83547e25a" providerId="ADAL" clId="{87C51819-E460-45A0-B895-DE63D05364D0}" dt="2022-03-04T16:31:34.432" v="6910" actId="1076"/>
        <pc:sldMkLst>
          <pc:docMk/>
          <pc:sldMk cId="7256997" sldId="939"/>
        </pc:sldMkLst>
        <pc:spChg chg="mod">
          <ac:chgData name="Didier Grimaldi" userId="66759612-fdb9-4785-a757-d9f83547e25a" providerId="ADAL" clId="{87C51819-E460-45A0-B895-DE63D05364D0}" dt="2022-03-04T16:29:10.419" v="6899"/>
          <ac:spMkLst>
            <pc:docMk/>
            <pc:sldMk cId="7256997" sldId="939"/>
            <ac:spMk id="2" creationId="{32614D2F-16AB-49FB-A06F-A707BE6DE3B1}"/>
          </ac:spMkLst>
        </pc:spChg>
        <pc:spChg chg="del mod">
          <ac:chgData name="Didier Grimaldi" userId="66759612-fdb9-4785-a757-d9f83547e25a" providerId="ADAL" clId="{87C51819-E460-45A0-B895-DE63D05364D0}" dt="2022-03-04T16:31:22.294" v="6906" actId="478"/>
          <ac:spMkLst>
            <pc:docMk/>
            <pc:sldMk cId="7256997" sldId="939"/>
            <ac:spMk id="3" creationId="{3B8362C7-14FF-4F89-93F7-815891C42BAB}"/>
          </ac:spMkLst>
        </pc:spChg>
        <pc:spChg chg="add del mod">
          <ac:chgData name="Didier Grimaldi" userId="66759612-fdb9-4785-a757-d9f83547e25a" providerId="ADAL" clId="{87C51819-E460-45A0-B895-DE63D05364D0}" dt="2022-03-04T16:31:28.916" v="6907" actId="478"/>
          <ac:spMkLst>
            <pc:docMk/>
            <pc:sldMk cId="7256997" sldId="939"/>
            <ac:spMk id="6" creationId="{AE876F1C-F7D3-4DBC-9E71-BEA26153D3FE}"/>
          </ac:spMkLst>
        </pc:spChg>
        <pc:picChg chg="add mod">
          <ac:chgData name="Didier Grimaldi" userId="66759612-fdb9-4785-a757-d9f83547e25a" providerId="ADAL" clId="{87C51819-E460-45A0-B895-DE63D05364D0}" dt="2022-03-04T16:31:34.432" v="6910" actId="1076"/>
          <ac:picMkLst>
            <pc:docMk/>
            <pc:sldMk cId="7256997" sldId="939"/>
            <ac:picMk id="4" creationId="{E08562B1-777C-4679-A0A6-A88C8D19705A}"/>
          </ac:picMkLst>
        </pc:picChg>
      </pc:sldChg>
      <pc:sldChg chg="modSp add mod">
        <pc:chgData name="Didier Grimaldi" userId="66759612-fdb9-4785-a757-d9f83547e25a" providerId="ADAL" clId="{87C51819-E460-45A0-B895-DE63D05364D0}" dt="2022-03-04T16:33:02.943" v="6946" actId="20577"/>
        <pc:sldMkLst>
          <pc:docMk/>
          <pc:sldMk cId="1891334575" sldId="940"/>
        </pc:sldMkLst>
        <pc:spChg chg="mod">
          <ac:chgData name="Didier Grimaldi" userId="66759612-fdb9-4785-a757-d9f83547e25a" providerId="ADAL" clId="{87C51819-E460-45A0-B895-DE63D05364D0}" dt="2022-03-04T16:33:02.943" v="6946" actId="20577"/>
          <ac:spMkLst>
            <pc:docMk/>
            <pc:sldMk cId="1891334575" sldId="940"/>
            <ac:spMk id="2" creationId="{26FBB972-038D-4CB6-B735-672D5E593C3A}"/>
          </ac:spMkLst>
        </pc:spChg>
      </pc:sldChg>
      <pc:sldChg chg="addSp modSp add del mod">
        <pc:chgData name="Didier Grimaldi" userId="66759612-fdb9-4785-a757-d9f83547e25a" providerId="ADAL" clId="{87C51819-E460-45A0-B895-DE63D05364D0}" dt="2022-03-04T16:45:29.015" v="7153" actId="47"/>
        <pc:sldMkLst>
          <pc:docMk/>
          <pc:sldMk cId="2196874096" sldId="941"/>
        </pc:sldMkLst>
        <pc:spChg chg="add mod">
          <ac:chgData name="Didier Grimaldi" userId="66759612-fdb9-4785-a757-d9f83547e25a" providerId="ADAL" clId="{87C51819-E460-45A0-B895-DE63D05364D0}" dt="2022-03-04T16:36:27.058" v="6952" actId="207"/>
          <ac:spMkLst>
            <pc:docMk/>
            <pc:sldMk cId="2196874096" sldId="941"/>
            <ac:spMk id="4" creationId="{739F3BB5-1373-48C7-B639-25AF3C4AD126}"/>
          </ac:spMkLst>
        </pc:spChg>
      </pc:sldChg>
      <pc:sldChg chg="modSp new mod">
        <pc:chgData name="Didier Grimaldi" userId="66759612-fdb9-4785-a757-d9f83547e25a" providerId="ADAL" clId="{87C51819-E460-45A0-B895-DE63D05364D0}" dt="2022-03-04T16:45:02.991" v="7138" actId="20577"/>
        <pc:sldMkLst>
          <pc:docMk/>
          <pc:sldMk cId="1734273180" sldId="942"/>
        </pc:sldMkLst>
        <pc:spChg chg="mod">
          <ac:chgData name="Didier Grimaldi" userId="66759612-fdb9-4785-a757-d9f83547e25a" providerId="ADAL" clId="{87C51819-E460-45A0-B895-DE63D05364D0}" dt="2022-03-04T16:45:02.991" v="7138" actId="20577"/>
          <ac:spMkLst>
            <pc:docMk/>
            <pc:sldMk cId="1734273180" sldId="942"/>
            <ac:spMk id="2" creationId="{838E9334-DF88-4F21-AA0D-C742D55CC2F5}"/>
          </ac:spMkLst>
        </pc:spChg>
        <pc:spChg chg="mod">
          <ac:chgData name="Didier Grimaldi" userId="66759612-fdb9-4785-a757-d9f83547e25a" providerId="ADAL" clId="{87C51819-E460-45A0-B895-DE63D05364D0}" dt="2022-03-04T16:42:47.803" v="7003" actId="20577"/>
          <ac:spMkLst>
            <pc:docMk/>
            <pc:sldMk cId="1734273180" sldId="942"/>
            <ac:spMk id="3" creationId="{44FBE7CC-1D80-4BEA-8787-19FCA75A7156}"/>
          </ac:spMkLst>
        </pc:spChg>
      </pc:sldChg>
      <pc:sldChg chg="modSp new mod">
        <pc:chgData name="Didier Grimaldi" userId="66759612-fdb9-4785-a757-d9f83547e25a" providerId="ADAL" clId="{87C51819-E460-45A0-B895-DE63D05364D0}" dt="2022-03-04T16:45:11.687" v="7152" actId="20577"/>
        <pc:sldMkLst>
          <pc:docMk/>
          <pc:sldMk cId="427192030" sldId="943"/>
        </pc:sldMkLst>
        <pc:spChg chg="mod">
          <ac:chgData name="Didier Grimaldi" userId="66759612-fdb9-4785-a757-d9f83547e25a" providerId="ADAL" clId="{87C51819-E460-45A0-B895-DE63D05364D0}" dt="2022-03-04T16:45:11.687" v="7152" actId="20577"/>
          <ac:spMkLst>
            <pc:docMk/>
            <pc:sldMk cId="427192030" sldId="943"/>
            <ac:spMk id="2" creationId="{532CA820-47CF-4F50-B57A-018E8DB060F5}"/>
          </ac:spMkLst>
        </pc:spChg>
        <pc:spChg chg="mod">
          <ac:chgData name="Didier Grimaldi" userId="66759612-fdb9-4785-a757-d9f83547e25a" providerId="ADAL" clId="{87C51819-E460-45A0-B895-DE63D05364D0}" dt="2022-03-04T16:44:18.040" v="7096" actId="20577"/>
          <ac:spMkLst>
            <pc:docMk/>
            <pc:sldMk cId="427192030" sldId="943"/>
            <ac:spMk id="3" creationId="{D6DFFB84-B774-4DED-A3F8-034D89C04B77}"/>
          </ac:spMkLst>
        </pc:spChg>
      </pc:sldChg>
      <pc:sldChg chg="modSp add mod">
        <pc:chgData name="Didier Grimaldi" userId="66759612-fdb9-4785-a757-d9f83547e25a" providerId="ADAL" clId="{87C51819-E460-45A0-B895-DE63D05364D0}" dt="2022-03-04T16:48:58.302" v="7216" actId="20577"/>
        <pc:sldMkLst>
          <pc:docMk/>
          <pc:sldMk cId="3278399171" sldId="944"/>
        </pc:sldMkLst>
        <pc:spChg chg="mod">
          <ac:chgData name="Didier Grimaldi" userId="66759612-fdb9-4785-a757-d9f83547e25a" providerId="ADAL" clId="{87C51819-E460-45A0-B895-DE63D05364D0}" dt="2022-03-04T16:48:58.302" v="7216" actId="20577"/>
          <ac:spMkLst>
            <pc:docMk/>
            <pc:sldMk cId="3278399171" sldId="944"/>
            <ac:spMk id="2" creationId="{26FBB972-038D-4CB6-B735-672D5E593C3A}"/>
          </ac:spMkLst>
        </pc:spChg>
      </pc:sldChg>
      <pc:sldChg chg="modSp new mod ord">
        <pc:chgData name="Didier Grimaldi" userId="66759612-fdb9-4785-a757-d9f83547e25a" providerId="ADAL" clId="{87C51819-E460-45A0-B895-DE63D05364D0}" dt="2022-03-04T16:57:31.417" v="7429"/>
        <pc:sldMkLst>
          <pc:docMk/>
          <pc:sldMk cId="220687458" sldId="945"/>
        </pc:sldMkLst>
        <pc:spChg chg="mod">
          <ac:chgData name="Didier Grimaldi" userId="66759612-fdb9-4785-a757-d9f83547e25a" providerId="ADAL" clId="{87C51819-E460-45A0-B895-DE63D05364D0}" dt="2022-03-04T16:57:28.491" v="7427" actId="20577"/>
          <ac:spMkLst>
            <pc:docMk/>
            <pc:sldMk cId="220687458" sldId="945"/>
            <ac:spMk id="2" creationId="{852AF129-ED65-4BDB-911D-304D6B9CA301}"/>
          </ac:spMkLst>
        </pc:spChg>
      </pc:sldChg>
      <pc:sldMasterChg chg="delSldLayout">
        <pc:chgData name="Didier Grimaldi" userId="66759612-fdb9-4785-a757-d9f83547e25a" providerId="ADAL" clId="{87C51819-E460-45A0-B895-DE63D05364D0}" dt="2022-03-04T16:31:45.659" v="6911" actId="47"/>
        <pc:sldMasterMkLst>
          <pc:docMk/>
          <pc:sldMasterMk cId="3855233570" sldId="2147483648"/>
        </pc:sldMasterMkLst>
        <pc:sldLayoutChg chg="del">
          <pc:chgData name="Didier Grimaldi" userId="66759612-fdb9-4785-a757-d9f83547e25a" providerId="ADAL" clId="{87C51819-E460-45A0-B895-DE63D05364D0}" dt="2022-03-04T16:31:45.659" v="6911" actId="47"/>
          <pc:sldLayoutMkLst>
            <pc:docMk/>
            <pc:sldMasterMk cId="3855233570" sldId="2147483648"/>
            <pc:sldLayoutMk cId="1347743186" sldId="2147483683"/>
          </pc:sldLayoutMkLst>
        </pc:sldLayoutChg>
      </pc:sldMasterChg>
    </pc:docChg>
  </pc:docChgLst>
  <pc:docChgLst>
    <pc:chgData name="Didier Grimaldi" userId="66759612-fdb9-4785-a757-d9f83547e25a" providerId="ADAL" clId="{9CC23F64-AE98-4EC8-86F6-09301A87E135}"/>
    <pc:docChg chg="undo custSel addSld delSld modSld">
      <pc:chgData name="Didier Grimaldi" userId="66759612-fdb9-4785-a757-d9f83547e25a" providerId="ADAL" clId="{9CC23F64-AE98-4EC8-86F6-09301A87E135}" dt="2022-04-21T15:45:31.710" v="646" actId="47"/>
      <pc:docMkLst>
        <pc:docMk/>
      </pc:docMkLst>
      <pc:sldChg chg="modSp mod">
        <pc:chgData name="Didier Grimaldi" userId="66759612-fdb9-4785-a757-d9f83547e25a" providerId="ADAL" clId="{9CC23F64-AE98-4EC8-86F6-09301A87E135}" dt="2022-04-21T06:33:44.073" v="323" actId="20577"/>
        <pc:sldMkLst>
          <pc:docMk/>
          <pc:sldMk cId="4150938095" sldId="277"/>
        </pc:sldMkLst>
        <pc:spChg chg="mod">
          <ac:chgData name="Didier Grimaldi" userId="66759612-fdb9-4785-a757-d9f83547e25a" providerId="ADAL" clId="{9CC23F64-AE98-4EC8-86F6-09301A87E135}" dt="2022-04-21T06:33:44.073" v="323" actId="20577"/>
          <ac:spMkLst>
            <pc:docMk/>
            <pc:sldMk cId="4150938095" sldId="277"/>
            <ac:spMk id="4" creationId="{DE37CB72-E117-425F-80F8-10D8DAC6E008}"/>
          </ac:spMkLst>
        </pc:spChg>
      </pc:sldChg>
      <pc:sldChg chg="addSp delSp modSp mod">
        <pc:chgData name="Didier Grimaldi" userId="66759612-fdb9-4785-a757-d9f83547e25a" providerId="ADAL" clId="{9CC23F64-AE98-4EC8-86F6-09301A87E135}" dt="2022-04-21T13:27:13.709" v="346" actId="14100"/>
        <pc:sldMkLst>
          <pc:docMk/>
          <pc:sldMk cId="1075683210" sldId="281"/>
        </pc:sldMkLst>
        <pc:spChg chg="mod">
          <ac:chgData name="Didier Grimaldi" userId="66759612-fdb9-4785-a757-d9f83547e25a" providerId="ADAL" clId="{9CC23F64-AE98-4EC8-86F6-09301A87E135}" dt="2022-04-21T13:27:13.709" v="346" actId="14100"/>
          <ac:spMkLst>
            <pc:docMk/>
            <pc:sldMk cId="1075683210" sldId="281"/>
            <ac:spMk id="3" creationId="{662D0365-2863-45E8-9D23-2830CFC4DAEB}"/>
          </ac:spMkLst>
        </pc:spChg>
        <pc:picChg chg="add mod">
          <ac:chgData name="Didier Grimaldi" userId="66759612-fdb9-4785-a757-d9f83547e25a" providerId="ADAL" clId="{9CC23F64-AE98-4EC8-86F6-09301A87E135}" dt="2022-04-21T13:27:09.432" v="345" actId="1076"/>
          <ac:picMkLst>
            <pc:docMk/>
            <pc:sldMk cId="1075683210" sldId="281"/>
            <ac:picMk id="4" creationId="{D0EF1D68-900F-4751-B40D-6F2D067862FF}"/>
          </ac:picMkLst>
        </pc:picChg>
        <pc:picChg chg="add del mod">
          <ac:chgData name="Didier Grimaldi" userId="66759612-fdb9-4785-a757-d9f83547e25a" providerId="ADAL" clId="{9CC23F64-AE98-4EC8-86F6-09301A87E135}" dt="2022-04-21T13:27:02.040" v="343" actId="478"/>
          <ac:picMkLst>
            <pc:docMk/>
            <pc:sldMk cId="1075683210" sldId="281"/>
            <ac:picMk id="5" creationId="{B057A3C5-2DF8-46E8-AC08-5ABB242A8DF2}"/>
          </ac:picMkLst>
        </pc:picChg>
      </pc:sldChg>
      <pc:sldChg chg="modSp mod">
        <pc:chgData name="Didier Grimaldi" userId="66759612-fdb9-4785-a757-d9f83547e25a" providerId="ADAL" clId="{9CC23F64-AE98-4EC8-86F6-09301A87E135}" dt="2022-04-21T15:44:39.680" v="645" actId="20577"/>
        <pc:sldMkLst>
          <pc:docMk/>
          <pc:sldMk cId="1475372543" sldId="282"/>
        </pc:sldMkLst>
        <pc:spChg chg="mod">
          <ac:chgData name="Didier Grimaldi" userId="66759612-fdb9-4785-a757-d9f83547e25a" providerId="ADAL" clId="{9CC23F64-AE98-4EC8-86F6-09301A87E135}" dt="2022-04-21T15:44:39.680" v="645" actId="20577"/>
          <ac:spMkLst>
            <pc:docMk/>
            <pc:sldMk cId="1475372543" sldId="282"/>
            <ac:spMk id="3" creationId="{989D844C-B3D8-4F13-AD49-13272FFA17E9}"/>
          </ac:spMkLst>
        </pc:spChg>
      </pc:sldChg>
      <pc:sldChg chg="modSp mod">
        <pc:chgData name="Didier Grimaldi" userId="66759612-fdb9-4785-a757-d9f83547e25a" providerId="ADAL" clId="{9CC23F64-AE98-4EC8-86F6-09301A87E135}" dt="2022-04-21T06:28:39.272" v="322" actId="12"/>
        <pc:sldMkLst>
          <pc:docMk/>
          <pc:sldMk cId="3044801873" sldId="284"/>
        </pc:sldMkLst>
        <pc:spChg chg="mod">
          <ac:chgData name="Didier Grimaldi" userId="66759612-fdb9-4785-a757-d9f83547e25a" providerId="ADAL" clId="{9CC23F64-AE98-4EC8-86F6-09301A87E135}" dt="2022-04-13T15:12:49.713" v="225" actId="20577"/>
          <ac:spMkLst>
            <pc:docMk/>
            <pc:sldMk cId="3044801873" sldId="284"/>
            <ac:spMk id="3" creationId="{DB0B6162-44D0-4458-A4B2-C002C7672DD8}"/>
          </ac:spMkLst>
        </pc:spChg>
        <pc:spChg chg="mod">
          <ac:chgData name="Didier Grimaldi" userId="66759612-fdb9-4785-a757-d9f83547e25a" providerId="ADAL" clId="{9CC23F64-AE98-4EC8-86F6-09301A87E135}" dt="2022-04-21T06:28:39.272" v="322" actId="12"/>
          <ac:spMkLst>
            <pc:docMk/>
            <pc:sldMk cId="3044801873" sldId="284"/>
            <ac:spMk id="4" creationId="{BF97CF9F-A39C-4669-9538-2ACB03C41410}"/>
          </ac:spMkLst>
        </pc:spChg>
      </pc:sldChg>
      <pc:sldChg chg="addSp delSp modSp add mod modTransition modShow chgLayout">
        <pc:chgData name="Didier Grimaldi" userId="66759612-fdb9-4785-a757-d9f83547e25a" providerId="ADAL" clId="{9CC23F64-AE98-4EC8-86F6-09301A87E135}" dt="2022-04-21T15:43:06.449" v="638" actId="108"/>
        <pc:sldMkLst>
          <pc:docMk/>
          <pc:sldMk cId="723760416" sldId="492"/>
        </pc:sldMkLst>
        <pc:spChg chg="add mod ord">
          <ac:chgData name="Didier Grimaldi" userId="66759612-fdb9-4785-a757-d9f83547e25a" providerId="ADAL" clId="{9CC23F64-AE98-4EC8-86F6-09301A87E135}" dt="2022-04-21T15:41:48.250" v="624" actId="6549"/>
          <ac:spMkLst>
            <pc:docMk/>
            <pc:sldMk cId="723760416" sldId="492"/>
            <ac:spMk id="2" creationId="{8E1CF068-BAE9-447D-9CF9-A1EA5BF67757}"/>
          </ac:spMkLst>
        </pc:spChg>
        <pc:spChg chg="add mod ord">
          <ac:chgData name="Didier Grimaldi" userId="66759612-fdb9-4785-a757-d9f83547e25a" providerId="ADAL" clId="{9CC23F64-AE98-4EC8-86F6-09301A87E135}" dt="2022-04-21T15:43:06.449" v="638" actId="108"/>
          <ac:spMkLst>
            <pc:docMk/>
            <pc:sldMk cId="723760416" sldId="492"/>
            <ac:spMk id="3" creationId="{B44DE0C4-026B-4183-91BB-40CA074F94DA}"/>
          </ac:spMkLst>
        </pc:spChg>
        <pc:spChg chg="del mod">
          <ac:chgData name="Didier Grimaldi" userId="66759612-fdb9-4785-a757-d9f83547e25a" providerId="ADAL" clId="{9CC23F64-AE98-4EC8-86F6-09301A87E135}" dt="2022-04-21T15:38:07.434" v="485" actId="700"/>
          <ac:spMkLst>
            <pc:docMk/>
            <pc:sldMk cId="723760416" sldId="492"/>
            <ac:spMk id="4" creationId="{542BFA4F-970F-BA49-A6D4-C88E63C5F44D}"/>
          </ac:spMkLst>
        </pc:spChg>
        <pc:spChg chg="mod ord">
          <ac:chgData name="Didier Grimaldi" userId="66759612-fdb9-4785-a757-d9f83547e25a" providerId="ADAL" clId="{9CC23F64-AE98-4EC8-86F6-09301A87E135}" dt="2022-04-21T15:38:07.434" v="485" actId="700"/>
          <ac:spMkLst>
            <pc:docMk/>
            <pc:sldMk cId="723760416" sldId="492"/>
            <ac:spMk id="5" creationId="{747D04DF-AA03-044A-BA3E-5557F830C4FA}"/>
          </ac:spMkLst>
        </pc:spChg>
        <pc:spChg chg="mod">
          <ac:chgData name="Didier Grimaldi" userId="66759612-fdb9-4785-a757-d9f83547e25a" providerId="ADAL" clId="{9CC23F64-AE98-4EC8-86F6-09301A87E135}" dt="2022-04-21T15:41:33.661" v="602" actId="21"/>
          <ac:spMkLst>
            <pc:docMk/>
            <pc:sldMk cId="723760416" sldId="492"/>
            <ac:spMk id="7" creationId="{70F652E1-6F16-D748-AB80-3D261751424F}"/>
          </ac:spMkLst>
        </pc:spChg>
        <pc:spChg chg="del mod">
          <ac:chgData name="Didier Grimaldi" userId="66759612-fdb9-4785-a757-d9f83547e25a" providerId="ADAL" clId="{9CC23F64-AE98-4EC8-86F6-09301A87E135}" dt="2022-04-21T15:38:13.744" v="489"/>
          <ac:spMkLst>
            <pc:docMk/>
            <pc:sldMk cId="723760416" sldId="492"/>
            <ac:spMk id="8" creationId="{8ED83C94-82E4-9743-A2B1-808C095D8A9F}"/>
          </ac:spMkLst>
        </pc:spChg>
      </pc:sldChg>
      <pc:sldChg chg="modSp add del mod modTransition modShow">
        <pc:chgData name="Didier Grimaldi" userId="66759612-fdb9-4785-a757-d9f83547e25a" providerId="ADAL" clId="{9CC23F64-AE98-4EC8-86F6-09301A87E135}" dt="2022-04-21T15:40:38.695" v="598" actId="47"/>
        <pc:sldMkLst>
          <pc:docMk/>
          <pc:sldMk cId="635779972" sldId="539"/>
        </pc:sldMkLst>
        <pc:spChg chg="mod">
          <ac:chgData name="Didier Grimaldi" userId="66759612-fdb9-4785-a757-d9f83547e25a" providerId="ADAL" clId="{9CC23F64-AE98-4EC8-86F6-09301A87E135}" dt="2022-04-21T15:36:40.393" v="440"/>
          <ac:spMkLst>
            <pc:docMk/>
            <pc:sldMk cId="635779972" sldId="539"/>
            <ac:spMk id="4" creationId="{542BFA4F-970F-BA49-A6D4-C88E63C5F44D}"/>
          </ac:spMkLst>
        </pc:spChg>
        <pc:spChg chg="mod">
          <ac:chgData name="Didier Grimaldi" userId="66759612-fdb9-4785-a757-d9f83547e25a" providerId="ADAL" clId="{9CC23F64-AE98-4EC8-86F6-09301A87E135}" dt="2022-04-21T15:40:11.156" v="588" actId="21"/>
          <ac:spMkLst>
            <pc:docMk/>
            <pc:sldMk cId="635779972" sldId="539"/>
            <ac:spMk id="8" creationId="{8ED83C94-82E4-9743-A2B1-808C095D8A9F}"/>
          </ac:spMkLst>
        </pc:spChg>
      </pc:sldChg>
      <pc:sldChg chg="modSp add del mod modTransition modShow">
        <pc:chgData name="Didier Grimaldi" userId="66759612-fdb9-4785-a757-d9f83547e25a" providerId="ADAL" clId="{9CC23F64-AE98-4EC8-86F6-09301A87E135}" dt="2022-04-21T15:40:55.692" v="599" actId="47"/>
        <pc:sldMkLst>
          <pc:docMk/>
          <pc:sldMk cId="2226977660" sldId="540"/>
        </pc:sldMkLst>
        <pc:spChg chg="mod">
          <ac:chgData name="Didier Grimaldi" userId="66759612-fdb9-4785-a757-d9f83547e25a" providerId="ADAL" clId="{9CC23F64-AE98-4EC8-86F6-09301A87E135}" dt="2022-04-21T15:36:40.393" v="440"/>
          <ac:spMkLst>
            <pc:docMk/>
            <pc:sldMk cId="2226977660" sldId="540"/>
            <ac:spMk id="4" creationId="{542BFA4F-970F-BA49-A6D4-C88E63C5F44D}"/>
          </ac:spMkLst>
        </pc:spChg>
      </pc:sldChg>
      <pc:sldChg chg="modSp add del mod modTransition modShow">
        <pc:chgData name="Didier Grimaldi" userId="66759612-fdb9-4785-a757-d9f83547e25a" providerId="ADAL" clId="{9CC23F64-AE98-4EC8-86F6-09301A87E135}" dt="2022-04-21T15:41:19.777" v="600" actId="47"/>
        <pc:sldMkLst>
          <pc:docMk/>
          <pc:sldMk cId="2472477136" sldId="541"/>
        </pc:sldMkLst>
        <pc:spChg chg="mod">
          <ac:chgData name="Didier Grimaldi" userId="66759612-fdb9-4785-a757-d9f83547e25a" providerId="ADAL" clId="{9CC23F64-AE98-4EC8-86F6-09301A87E135}" dt="2022-04-21T15:36:40.393" v="440"/>
          <ac:spMkLst>
            <pc:docMk/>
            <pc:sldMk cId="2472477136" sldId="541"/>
            <ac:spMk id="4" creationId="{542BFA4F-970F-BA49-A6D4-C88E63C5F44D}"/>
          </ac:spMkLst>
        </pc:spChg>
      </pc:sldChg>
      <pc:sldChg chg="addSp delSp modSp add mod modClrScheme chgLayout">
        <pc:chgData name="Didier Grimaldi" userId="66759612-fdb9-4785-a757-d9f83547e25a" providerId="ADAL" clId="{9CC23F64-AE98-4EC8-86F6-09301A87E135}" dt="2022-04-21T15:35:24.749" v="439" actId="27636"/>
        <pc:sldMkLst>
          <pc:docMk/>
          <pc:sldMk cId="1654550217" sldId="675"/>
        </pc:sldMkLst>
        <pc:spChg chg="mod ord">
          <ac:chgData name="Didier Grimaldi" userId="66759612-fdb9-4785-a757-d9f83547e25a" providerId="ADAL" clId="{9CC23F64-AE98-4EC8-86F6-09301A87E135}" dt="2022-04-21T09:29:18.314" v="329" actId="27636"/>
          <ac:spMkLst>
            <pc:docMk/>
            <pc:sldMk cId="1654550217" sldId="675"/>
            <ac:spMk id="2" creationId="{EE696978-1904-4E71-A6A7-85C5B7F394C6}"/>
          </ac:spMkLst>
        </pc:spChg>
        <pc:spChg chg="del mod">
          <ac:chgData name="Didier Grimaldi" userId="66759612-fdb9-4785-a757-d9f83547e25a" providerId="ADAL" clId="{9CC23F64-AE98-4EC8-86F6-09301A87E135}" dt="2022-04-21T09:29:38.066" v="335" actId="478"/>
          <ac:spMkLst>
            <pc:docMk/>
            <pc:sldMk cId="1654550217" sldId="675"/>
            <ac:spMk id="3" creationId="{9EC5DDB7-F10C-40DE-AE70-B7340537DF5E}"/>
          </ac:spMkLst>
        </pc:spChg>
        <pc:spChg chg="mod">
          <ac:chgData name="Didier Grimaldi" userId="66759612-fdb9-4785-a757-d9f83547e25a" providerId="ADAL" clId="{9CC23F64-AE98-4EC8-86F6-09301A87E135}" dt="2022-04-21T09:29:35.094" v="334" actId="1076"/>
          <ac:spMkLst>
            <pc:docMk/>
            <pc:sldMk cId="1654550217" sldId="675"/>
            <ac:spMk id="5" creationId="{DB67FAA8-4FBA-4E69-B5B2-66BEF179C456}"/>
          </ac:spMkLst>
        </pc:spChg>
        <pc:spChg chg="add mod ord">
          <ac:chgData name="Didier Grimaldi" userId="66759612-fdb9-4785-a757-d9f83547e25a" providerId="ADAL" clId="{9CC23F64-AE98-4EC8-86F6-09301A87E135}" dt="2022-04-21T15:35:24.749" v="439" actId="27636"/>
          <ac:spMkLst>
            <pc:docMk/>
            <pc:sldMk cId="1654550217" sldId="675"/>
            <ac:spMk id="6" creationId="{2FFB33D5-FB2B-418D-8043-C9E3D904B4F5}"/>
          </ac:spMkLst>
        </pc:spChg>
        <pc:picChg chg="mod">
          <ac:chgData name="Didier Grimaldi" userId="66759612-fdb9-4785-a757-d9f83547e25a" providerId="ADAL" clId="{9CC23F64-AE98-4EC8-86F6-09301A87E135}" dt="2022-04-21T09:29:35.094" v="334" actId="1076"/>
          <ac:picMkLst>
            <pc:docMk/>
            <pc:sldMk cId="1654550217" sldId="675"/>
            <ac:picMk id="4" creationId="{491ADDB4-9BE4-49F2-A7BC-8D436458408C}"/>
          </ac:picMkLst>
        </pc:picChg>
        <pc:picChg chg="mod">
          <ac:chgData name="Didier Grimaldi" userId="66759612-fdb9-4785-a757-d9f83547e25a" providerId="ADAL" clId="{9CC23F64-AE98-4EC8-86F6-09301A87E135}" dt="2022-04-21T09:29:35.094" v="334" actId="1076"/>
          <ac:picMkLst>
            <pc:docMk/>
            <pc:sldMk cId="1654550217" sldId="675"/>
            <ac:picMk id="7" creationId="{E1421F59-38E3-4818-8DCD-57DB9138B466}"/>
          </ac:picMkLst>
        </pc:picChg>
        <pc:picChg chg="mod">
          <ac:chgData name="Didier Grimaldi" userId="66759612-fdb9-4785-a757-d9f83547e25a" providerId="ADAL" clId="{9CC23F64-AE98-4EC8-86F6-09301A87E135}" dt="2022-04-21T09:29:35.094" v="334" actId="1076"/>
          <ac:picMkLst>
            <pc:docMk/>
            <pc:sldMk cId="1654550217" sldId="675"/>
            <ac:picMk id="8" creationId="{03B2C945-7CF1-49CD-AEA1-2E1DC414B55B}"/>
          </ac:picMkLst>
        </pc:picChg>
        <pc:picChg chg="mod">
          <ac:chgData name="Didier Grimaldi" userId="66759612-fdb9-4785-a757-d9f83547e25a" providerId="ADAL" clId="{9CC23F64-AE98-4EC8-86F6-09301A87E135}" dt="2022-04-21T09:29:35.094" v="334" actId="1076"/>
          <ac:picMkLst>
            <pc:docMk/>
            <pc:sldMk cId="1654550217" sldId="675"/>
            <ac:picMk id="2050" creationId="{C7520B32-C5FE-412B-BC78-F0C2A3E96A95}"/>
          </ac:picMkLst>
        </pc:picChg>
      </pc:sldChg>
      <pc:sldChg chg="addSp delSp modSp add mod modTransition modShow chgLayout">
        <pc:chgData name="Didier Grimaldi" userId="66759612-fdb9-4785-a757-d9f83547e25a" providerId="ADAL" clId="{9CC23F64-AE98-4EC8-86F6-09301A87E135}" dt="2022-04-21T15:42:54.963" v="637" actId="108"/>
        <pc:sldMkLst>
          <pc:docMk/>
          <pc:sldMk cId="3814185420" sldId="732"/>
        </pc:sldMkLst>
        <pc:spChg chg="add mod ord">
          <ac:chgData name="Didier Grimaldi" userId="66759612-fdb9-4785-a757-d9f83547e25a" providerId="ADAL" clId="{9CC23F64-AE98-4EC8-86F6-09301A87E135}" dt="2022-04-21T15:42:42.104" v="636" actId="6549"/>
          <ac:spMkLst>
            <pc:docMk/>
            <pc:sldMk cId="3814185420" sldId="732"/>
            <ac:spMk id="2" creationId="{DCCDB5B5-7250-440D-ACFA-65148E865986}"/>
          </ac:spMkLst>
        </pc:spChg>
        <pc:spChg chg="add mod ord">
          <ac:chgData name="Didier Grimaldi" userId="66759612-fdb9-4785-a757-d9f83547e25a" providerId="ADAL" clId="{9CC23F64-AE98-4EC8-86F6-09301A87E135}" dt="2022-04-21T15:42:54.963" v="637" actId="108"/>
          <ac:spMkLst>
            <pc:docMk/>
            <pc:sldMk cId="3814185420" sldId="732"/>
            <ac:spMk id="3" creationId="{0A0D3FAA-02E2-4F6A-9E7C-52F4E6399C55}"/>
          </ac:spMkLst>
        </pc:spChg>
        <pc:spChg chg="del mod">
          <ac:chgData name="Didier Grimaldi" userId="66759612-fdb9-4785-a757-d9f83547e25a" providerId="ADAL" clId="{9CC23F64-AE98-4EC8-86F6-09301A87E135}" dt="2022-04-21T15:42:26.881" v="628" actId="700"/>
          <ac:spMkLst>
            <pc:docMk/>
            <pc:sldMk cId="3814185420" sldId="732"/>
            <ac:spMk id="4" creationId="{542BFA4F-970F-BA49-A6D4-C88E63C5F44D}"/>
          </ac:spMkLst>
        </pc:spChg>
        <pc:spChg chg="mod ord">
          <ac:chgData name="Didier Grimaldi" userId="66759612-fdb9-4785-a757-d9f83547e25a" providerId="ADAL" clId="{9CC23F64-AE98-4EC8-86F6-09301A87E135}" dt="2022-04-21T15:42:26.881" v="628" actId="700"/>
          <ac:spMkLst>
            <pc:docMk/>
            <pc:sldMk cId="3814185420" sldId="732"/>
            <ac:spMk id="5" creationId="{747D04DF-AA03-044A-BA3E-5557F830C4FA}"/>
          </ac:spMkLst>
        </pc:spChg>
        <pc:spChg chg="del">
          <ac:chgData name="Didier Grimaldi" userId="66759612-fdb9-4785-a757-d9f83547e25a" providerId="ADAL" clId="{9CC23F64-AE98-4EC8-86F6-09301A87E135}" dt="2022-04-21T15:42:38.509" v="633" actId="478"/>
          <ac:spMkLst>
            <pc:docMk/>
            <pc:sldMk cId="3814185420" sldId="732"/>
            <ac:spMk id="7" creationId="{70F652E1-6F16-D748-AB80-3D261751424F}"/>
          </ac:spMkLst>
        </pc:spChg>
        <pc:spChg chg="del mod">
          <ac:chgData name="Didier Grimaldi" userId="66759612-fdb9-4785-a757-d9f83547e25a" providerId="ADAL" clId="{9CC23F64-AE98-4EC8-86F6-09301A87E135}" dt="2022-04-21T15:42:38.509" v="635"/>
          <ac:spMkLst>
            <pc:docMk/>
            <pc:sldMk cId="3814185420" sldId="732"/>
            <ac:spMk id="8" creationId="{8ED83C94-82E4-9743-A2B1-808C095D8A9F}"/>
          </ac:spMkLst>
        </pc:spChg>
      </pc:sldChg>
      <pc:sldChg chg="del">
        <pc:chgData name="Didier Grimaldi" userId="66759612-fdb9-4785-a757-d9f83547e25a" providerId="ADAL" clId="{9CC23F64-AE98-4EC8-86F6-09301A87E135}" dt="2022-04-13T15:07:55.682" v="183" actId="47"/>
        <pc:sldMkLst>
          <pc:docMk/>
          <pc:sldMk cId="220687458" sldId="945"/>
        </pc:sldMkLst>
      </pc:sldChg>
      <pc:sldChg chg="modSp add mod">
        <pc:chgData name="Didier Grimaldi" userId="66759612-fdb9-4785-a757-d9f83547e25a" providerId="ADAL" clId="{9CC23F64-AE98-4EC8-86F6-09301A87E135}" dt="2022-04-21T06:39:00.420" v="324" actId="20577"/>
        <pc:sldMkLst>
          <pc:docMk/>
          <pc:sldMk cId="1425764185" sldId="1001"/>
        </pc:sldMkLst>
        <pc:spChg chg="mod">
          <ac:chgData name="Didier Grimaldi" userId="66759612-fdb9-4785-a757-d9f83547e25a" providerId="ADAL" clId="{9CC23F64-AE98-4EC8-86F6-09301A87E135}" dt="2022-04-21T06:39:00.420" v="324" actId="20577"/>
          <ac:spMkLst>
            <pc:docMk/>
            <pc:sldMk cId="1425764185" sldId="1001"/>
            <ac:spMk id="3" creationId="{32749CB0-83F9-42A0-BA77-1B5DCCAFE518}"/>
          </ac:spMkLst>
        </pc:spChg>
      </pc:sldChg>
      <pc:sldChg chg="modSp add mod">
        <pc:chgData name="Didier Grimaldi" userId="66759612-fdb9-4785-a757-d9f83547e25a" providerId="ADAL" clId="{9CC23F64-AE98-4EC8-86F6-09301A87E135}" dt="2022-04-21T06:39:23.178" v="325" actId="20577"/>
        <pc:sldMkLst>
          <pc:docMk/>
          <pc:sldMk cId="724958316" sldId="1002"/>
        </pc:sldMkLst>
        <pc:spChg chg="mod">
          <ac:chgData name="Didier Grimaldi" userId="66759612-fdb9-4785-a757-d9f83547e25a" providerId="ADAL" clId="{9CC23F64-AE98-4EC8-86F6-09301A87E135}" dt="2022-04-21T06:39:23.178" v="325" actId="20577"/>
          <ac:spMkLst>
            <pc:docMk/>
            <pc:sldMk cId="724958316" sldId="1002"/>
            <ac:spMk id="3" creationId="{32749CB0-83F9-42A0-BA77-1B5DCCAFE518}"/>
          </ac:spMkLst>
        </pc:spChg>
        <pc:spChg chg="mod">
          <ac:chgData name="Didier Grimaldi" userId="66759612-fdb9-4785-a757-d9f83547e25a" providerId="ADAL" clId="{9CC23F64-AE98-4EC8-86F6-09301A87E135}" dt="2022-04-13T15:08:07.399" v="213" actId="14100"/>
          <ac:spMkLst>
            <pc:docMk/>
            <pc:sldMk cId="724958316" sldId="1002"/>
            <ac:spMk id="4" creationId="{2C4E8171-1239-4A75-8F64-BFA90DBC036F}"/>
          </ac:spMkLst>
        </pc:spChg>
      </pc:sldChg>
      <pc:sldChg chg="modSp add del mod">
        <pc:chgData name="Didier Grimaldi" userId="66759612-fdb9-4785-a757-d9f83547e25a" providerId="ADAL" clId="{9CC23F64-AE98-4EC8-86F6-09301A87E135}" dt="2022-04-21T15:45:31.710" v="646" actId="47"/>
        <pc:sldMkLst>
          <pc:docMk/>
          <pc:sldMk cId="2568272229" sldId="1003"/>
        </pc:sldMkLst>
        <pc:spChg chg="mod">
          <ac:chgData name="Didier Grimaldi" userId="66759612-fdb9-4785-a757-d9f83547e25a" providerId="ADAL" clId="{9CC23F64-AE98-4EC8-86F6-09301A87E135}" dt="2022-04-14T05:16:43.131" v="243" actId="20577"/>
          <ac:spMkLst>
            <pc:docMk/>
            <pc:sldMk cId="2568272229" sldId="1003"/>
            <ac:spMk id="3" creationId="{46C55D82-0318-4F81-BB47-02193094364F}"/>
          </ac:spMkLst>
        </pc:spChg>
        <pc:spChg chg="mod">
          <ac:chgData name="Didier Grimaldi" userId="66759612-fdb9-4785-a757-d9f83547e25a" providerId="ADAL" clId="{9CC23F64-AE98-4EC8-86F6-09301A87E135}" dt="2022-04-14T05:17:50.086" v="321" actId="20577"/>
          <ac:spMkLst>
            <pc:docMk/>
            <pc:sldMk cId="2568272229" sldId="1003"/>
            <ac:spMk id="4" creationId="{9CC69884-D08B-4E9B-9992-C02C0661C95C}"/>
          </ac:spMkLst>
        </pc:spChg>
      </pc:sldChg>
      <pc:sldChg chg="modSp new del mod">
        <pc:chgData name="Didier Grimaldi" userId="66759612-fdb9-4785-a757-d9f83547e25a" providerId="ADAL" clId="{9CC23F64-AE98-4EC8-86F6-09301A87E135}" dt="2022-04-21T15:41:20.927" v="601" actId="47"/>
        <pc:sldMkLst>
          <pc:docMk/>
          <pc:sldMk cId="2452899332" sldId="1004"/>
        </pc:sldMkLst>
        <pc:spChg chg="mod">
          <ac:chgData name="Didier Grimaldi" userId="66759612-fdb9-4785-a757-d9f83547e25a" providerId="ADAL" clId="{9CC23F64-AE98-4EC8-86F6-09301A87E135}" dt="2022-04-21T14:49:04.266" v="361" actId="20577"/>
          <ac:spMkLst>
            <pc:docMk/>
            <pc:sldMk cId="2452899332" sldId="1004"/>
            <ac:spMk id="2" creationId="{32661F68-1ECB-4226-942B-76D2D2716397}"/>
          </ac:spMkLst>
        </pc:spChg>
      </pc:sldChg>
    </pc:docChg>
  </pc:docChgLst>
  <pc:docChgLst>
    <pc:chgData name="Didier Grimaldi" userId="66759612-fdb9-4785-a757-d9f83547e25a" providerId="ADAL" clId="{EA50DA17-A8BF-42C7-9F76-BCFE7A5C021B}"/>
    <pc:docChg chg="undo custSel addSld delSld modSld">
      <pc:chgData name="Didier Grimaldi" userId="66759612-fdb9-4785-a757-d9f83547e25a" providerId="ADAL" clId="{EA50DA17-A8BF-42C7-9F76-BCFE7A5C021B}" dt="2022-04-25T05:07:23.996" v="87" actId="47"/>
      <pc:docMkLst>
        <pc:docMk/>
      </pc:docMkLst>
      <pc:sldChg chg="modSp del mod modClrScheme chgLayout">
        <pc:chgData name="Didier Grimaldi" userId="66759612-fdb9-4785-a757-d9f83547e25a" providerId="ADAL" clId="{EA50DA17-A8BF-42C7-9F76-BCFE7A5C021B}" dt="2022-04-25T05:05:24.491" v="63" actId="47"/>
        <pc:sldMkLst>
          <pc:docMk/>
          <pc:sldMk cId="394128395" sldId="256"/>
        </pc:sldMkLst>
        <pc:spChg chg="mod ord">
          <ac:chgData name="Didier Grimaldi" userId="66759612-fdb9-4785-a757-d9f83547e25a" providerId="ADAL" clId="{EA50DA17-A8BF-42C7-9F76-BCFE7A5C021B}" dt="2022-04-25T05:01:47.058" v="0" actId="700"/>
          <ac:spMkLst>
            <pc:docMk/>
            <pc:sldMk cId="394128395" sldId="256"/>
            <ac:spMk id="2" creationId="{C604DECD-0776-4048-99F0-067822E28B1C}"/>
          </ac:spMkLst>
        </pc:spChg>
        <pc:spChg chg="mod ord">
          <ac:chgData name="Didier Grimaldi" userId="66759612-fdb9-4785-a757-d9f83547e25a" providerId="ADAL" clId="{EA50DA17-A8BF-42C7-9F76-BCFE7A5C021B}" dt="2022-04-25T05:05:16.494" v="59" actId="21"/>
          <ac:spMkLst>
            <pc:docMk/>
            <pc:sldMk cId="394128395" sldId="256"/>
            <ac:spMk id="3" creationId="{E1B3F402-8E14-7B4C-BF8F-E9CEF2C77DED}"/>
          </ac:spMkLst>
        </pc:spChg>
        <pc:spChg chg="mod ord">
          <ac:chgData name="Didier Grimaldi" userId="66759612-fdb9-4785-a757-d9f83547e25a" providerId="ADAL" clId="{EA50DA17-A8BF-42C7-9F76-BCFE7A5C021B}" dt="2022-04-25T05:01:52.045" v="2" actId="20577"/>
          <ac:spMkLst>
            <pc:docMk/>
            <pc:sldMk cId="394128395" sldId="256"/>
            <ac:spMk id="4" creationId="{2E2EEC0C-8564-824C-A670-8CAA6C75AA42}"/>
          </ac:spMkLst>
        </pc:spChg>
      </pc:sldChg>
      <pc:sldChg chg="addSp modSp del mod modClrScheme chgLayout">
        <pc:chgData name="Didier Grimaldi" userId="66759612-fdb9-4785-a757-d9f83547e25a" providerId="ADAL" clId="{EA50DA17-A8BF-42C7-9F76-BCFE7A5C021B}" dt="2022-04-25T05:07:23.996" v="87" actId="47"/>
        <pc:sldMkLst>
          <pc:docMk/>
          <pc:sldMk cId="3959521470" sldId="257"/>
        </pc:sldMkLst>
        <pc:spChg chg="add mod ord">
          <ac:chgData name="Didier Grimaldi" userId="66759612-fdb9-4785-a757-d9f83547e25a" providerId="ADAL" clId="{EA50DA17-A8BF-42C7-9F76-BCFE7A5C021B}" dt="2022-04-25T05:02:22.798" v="52" actId="27636"/>
          <ac:spMkLst>
            <pc:docMk/>
            <pc:sldMk cId="3959521470" sldId="257"/>
            <ac:spMk id="2" creationId="{C740A7F6-5055-4C63-A27E-740595132B94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3959521470" sldId="257"/>
            <ac:spMk id="4" creationId="{CF6A7E81-58E6-4A47-A412-D5294A0EEA70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657" v="15" actId="27636"/>
        <pc:sldMkLst>
          <pc:docMk/>
          <pc:sldMk cId="491681847" sldId="258"/>
        </pc:sldMkLst>
        <pc:spChg chg="mod ord">
          <ac:chgData name="Didier Grimaldi" userId="66759612-fdb9-4785-a757-d9f83547e25a" providerId="ADAL" clId="{EA50DA17-A8BF-42C7-9F76-BCFE7A5C021B}" dt="2022-04-25T05:02:22.657" v="15" actId="27636"/>
          <ac:spMkLst>
            <pc:docMk/>
            <pc:sldMk cId="491681847" sldId="258"/>
            <ac:spMk id="7" creationId="{ABF82889-ADDE-47C7-A0EC-CCF26CC2CC7D}"/>
          </ac:spMkLst>
        </pc:spChg>
        <pc:spChg chg="mod ord">
          <ac:chgData name="Didier Grimaldi" userId="66759612-fdb9-4785-a757-d9f83547e25a" providerId="ADAL" clId="{EA50DA17-A8BF-42C7-9F76-BCFE7A5C021B}" dt="2022-04-25T05:02:22.654" v="14" actId="27636"/>
          <ac:spMkLst>
            <pc:docMk/>
            <pc:sldMk cId="491681847" sldId="258"/>
            <ac:spMk id="8" creationId="{806181B2-0E53-4A00-8003-BD6D8932498C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640" v="13" actId="27636"/>
        <pc:sldMkLst>
          <pc:docMk/>
          <pc:sldMk cId="2451065417" sldId="259"/>
        </pc:sldMkLst>
        <pc:spChg chg="mod ord">
          <ac:chgData name="Didier Grimaldi" userId="66759612-fdb9-4785-a757-d9f83547e25a" providerId="ADAL" clId="{EA50DA17-A8BF-42C7-9F76-BCFE7A5C021B}" dt="2022-04-25T05:02:22.640" v="13" actId="27636"/>
          <ac:spMkLst>
            <pc:docMk/>
            <pc:sldMk cId="2451065417" sldId="259"/>
            <ac:spMk id="7" creationId="{ABF82889-ADDE-47C7-A0EC-CCF26CC2CC7D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2451065417" sldId="259"/>
            <ac:spMk id="8" creationId="{806181B2-0E53-4A00-8003-BD6D8932498C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689" v="21" actId="27636"/>
        <pc:sldMkLst>
          <pc:docMk/>
          <pc:sldMk cId="810283126" sldId="260"/>
        </pc:sldMkLst>
        <pc:spChg chg="mod ord">
          <ac:chgData name="Didier Grimaldi" userId="66759612-fdb9-4785-a757-d9f83547e25a" providerId="ADAL" clId="{EA50DA17-A8BF-42C7-9F76-BCFE7A5C021B}" dt="2022-04-25T05:02:22.689" v="21" actId="27636"/>
          <ac:spMkLst>
            <pc:docMk/>
            <pc:sldMk cId="810283126" sldId="260"/>
            <ac:spMk id="7" creationId="{ABF82889-ADDE-47C7-A0EC-CCF26CC2CC7D}"/>
          </ac:spMkLst>
        </pc:spChg>
        <pc:spChg chg="mod ord">
          <ac:chgData name="Didier Grimaldi" userId="66759612-fdb9-4785-a757-d9f83547e25a" providerId="ADAL" clId="{EA50DA17-A8BF-42C7-9F76-BCFE7A5C021B}" dt="2022-04-25T05:02:22.685" v="20" actId="27636"/>
          <ac:spMkLst>
            <pc:docMk/>
            <pc:sldMk cId="810283126" sldId="260"/>
            <ac:spMk id="8" creationId="{806181B2-0E53-4A00-8003-BD6D8932498C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17.016" v="67" actId="47"/>
        <pc:sldMkLst>
          <pc:docMk/>
          <pc:sldMk cId="1686921964" sldId="261"/>
        </pc:sldMkLst>
        <pc:spChg chg="mod ord">
          <ac:chgData name="Didier Grimaldi" userId="66759612-fdb9-4785-a757-d9f83547e25a" providerId="ADAL" clId="{EA50DA17-A8BF-42C7-9F76-BCFE7A5C021B}" dt="2022-04-25T05:02:22.670" v="17" actId="27636"/>
          <ac:spMkLst>
            <pc:docMk/>
            <pc:sldMk cId="1686921964" sldId="261"/>
            <ac:spMk id="2" creationId="{4057EAB1-0F27-4D1E-A4C1-A607DE248189}"/>
          </ac:spMkLst>
        </pc:spChg>
        <pc:spChg chg="mod ord">
          <ac:chgData name="Didier Grimaldi" userId="66759612-fdb9-4785-a757-d9f83547e25a" providerId="ADAL" clId="{EA50DA17-A8BF-42C7-9F76-BCFE7A5C021B}" dt="2022-04-25T05:02:22.670" v="16" actId="27636"/>
          <ac:spMkLst>
            <pc:docMk/>
            <pc:sldMk cId="1686921964" sldId="261"/>
            <ac:spMk id="3" creationId="{59BB090A-1621-4CA7-9EC7-9D77A1A1CCE9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18.879" v="69" actId="47"/>
        <pc:sldMkLst>
          <pc:docMk/>
          <pc:sldMk cId="3930250788" sldId="262"/>
        </pc:sldMkLst>
        <pc:spChg chg="mod ord">
          <ac:chgData name="Didier Grimaldi" userId="66759612-fdb9-4785-a757-d9f83547e25a" providerId="ADAL" clId="{EA50DA17-A8BF-42C7-9F76-BCFE7A5C021B}" dt="2022-04-25T05:02:22.674" v="19" actId="27636"/>
          <ac:spMkLst>
            <pc:docMk/>
            <pc:sldMk cId="3930250788" sldId="262"/>
            <ac:spMk id="2" creationId="{3820D7A0-52A9-48B9-AEB8-B70510C2FCCC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3930250788" sldId="262"/>
            <ac:spMk id="3" creationId="{BBBFAA9C-C7D6-4D3A-9091-358BC96A4530}"/>
          </ac:spMkLst>
        </pc:spChg>
      </pc:sldChg>
      <pc:sldChg chg="addSp delSp modSp del mod modClrScheme delDesignElem chgLayout">
        <pc:chgData name="Didier Grimaldi" userId="66759612-fdb9-4785-a757-d9f83547e25a" providerId="ADAL" clId="{EA50DA17-A8BF-42C7-9F76-BCFE7A5C021B}" dt="2022-04-25T05:06:17.760" v="68" actId="47"/>
        <pc:sldMkLst>
          <pc:docMk/>
          <pc:sldMk cId="1236266241" sldId="263"/>
        </pc:sldMkLst>
        <pc:spChg chg="add mod ord">
          <ac:chgData name="Didier Grimaldi" userId="66759612-fdb9-4785-a757-d9f83547e25a" providerId="ADAL" clId="{EA50DA17-A8BF-42C7-9F76-BCFE7A5C021B}" dt="2022-04-25T05:02:22.672" v="18" actId="27636"/>
          <ac:spMkLst>
            <pc:docMk/>
            <pc:sldMk cId="1236266241" sldId="263"/>
            <ac:spMk id="2" creationId="{E0B01EEA-3BAA-4540-AAE7-214DDA1AAEB6}"/>
          </ac:spMkLst>
        </pc:spChg>
        <pc:spChg chg="del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236266241" sldId="263"/>
            <ac:spMk id="27" creationId="{AB8C311F-7253-4AED-9701-7FC0708C41C7}"/>
          </ac:spMkLst>
        </pc:spChg>
        <pc:spChg chg="del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236266241" sldId="263"/>
            <ac:spMk id="28" creationId="{E2384209-CB15-4CDF-9D31-C44FD9A3F20D}"/>
          </ac:spMkLst>
        </pc:spChg>
        <pc:spChg chg="del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236266241" sldId="263"/>
            <ac:spMk id="29" creationId="{2633B3B5-CC90-43F0-8714-D31D1F3F0209}"/>
          </ac:spMkLst>
        </pc:spChg>
        <pc:spChg chg="del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236266241" sldId="263"/>
            <ac:spMk id="30" creationId="{A8D57A06-A426-446D-B02C-A2DC6B62E45E}"/>
          </ac:spMkLst>
        </pc:spChg>
        <pc:picChg chg="mod ord">
          <ac:chgData name="Didier Grimaldi" userId="66759612-fdb9-4785-a757-d9f83547e25a" providerId="ADAL" clId="{EA50DA17-A8BF-42C7-9F76-BCFE7A5C021B}" dt="2022-04-25T05:02:22.607" v="11" actId="700"/>
          <ac:picMkLst>
            <pc:docMk/>
            <pc:sldMk cId="1236266241" sldId="263"/>
            <ac:picMk id="5" creationId="{9C25D467-62A9-4FFB-A863-D735882E0B68}"/>
          </ac:picMkLst>
        </pc:picChg>
      </pc:sldChg>
      <pc:sldChg chg="modSp mod modClrScheme chgLayout">
        <pc:chgData name="Didier Grimaldi" userId="66759612-fdb9-4785-a757-d9f83547e25a" providerId="ADAL" clId="{EA50DA17-A8BF-42C7-9F76-BCFE7A5C021B}" dt="2022-04-25T05:02:22.723" v="28" actId="27636"/>
        <pc:sldMkLst>
          <pc:docMk/>
          <pc:sldMk cId="1897894972" sldId="264"/>
        </pc:sldMkLst>
        <pc:spChg chg="mod ord">
          <ac:chgData name="Didier Grimaldi" userId="66759612-fdb9-4785-a757-d9f83547e25a" providerId="ADAL" clId="{EA50DA17-A8BF-42C7-9F76-BCFE7A5C021B}" dt="2022-04-25T05:02:22.723" v="28" actId="27636"/>
          <ac:spMkLst>
            <pc:docMk/>
            <pc:sldMk cId="1897894972" sldId="264"/>
            <ac:spMk id="2" creationId="{A998F8AB-238D-460D-9A17-65EFB9645EDC}"/>
          </ac:spMkLst>
        </pc:spChg>
        <pc:spChg chg="mod ord">
          <ac:chgData name="Didier Grimaldi" userId="66759612-fdb9-4785-a757-d9f83547e25a" providerId="ADAL" clId="{EA50DA17-A8BF-42C7-9F76-BCFE7A5C021B}" dt="2022-04-25T05:02:22.723" v="27" actId="27636"/>
          <ac:spMkLst>
            <pc:docMk/>
            <pc:sldMk cId="1897894972" sldId="264"/>
            <ac:spMk id="3" creationId="{5E7A1A81-6304-410B-983D-0058D564AC8A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02" v="23" actId="27636"/>
        <pc:sldMkLst>
          <pc:docMk/>
          <pc:sldMk cId="4126853202" sldId="265"/>
        </pc:sldMkLst>
        <pc:spChg chg="mod ord">
          <ac:chgData name="Didier Grimaldi" userId="66759612-fdb9-4785-a757-d9f83547e25a" providerId="ADAL" clId="{EA50DA17-A8BF-42C7-9F76-BCFE7A5C021B}" dt="2022-04-25T05:02:22.691" v="22" actId="27636"/>
          <ac:spMkLst>
            <pc:docMk/>
            <pc:sldMk cId="4126853202" sldId="265"/>
            <ac:spMk id="2" creationId="{4D843CE5-108A-4B30-9700-58A03B6DD210}"/>
          </ac:spMkLst>
        </pc:spChg>
        <pc:spChg chg="mod ord">
          <ac:chgData name="Didier Grimaldi" userId="66759612-fdb9-4785-a757-d9f83547e25a" providerId="ADAL" clId="{EA50DA17-A8BF-42C7-9F76-BCFE7A5C021B}" dt="2022-04-25T05:02:22.702" v="23" actId="27636"/>
          <ac:spMkLst>
            <pc:docMk/>
            <pc:sldMk cId="4126853202" sldId="265"/>
            <ac:spMk id="4" creationId="{D6343B1C-2A11-4166-AF51-0E2DFAB5DC9D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06" v="24" actId="27636"/>
        <pc:sldMkLst>
          <pc:docMk/>
          <pc:sldMk cId="1794427461" sldId="267"/>
        </pc:sldMkLst>
        <pc:spChg chg="mod ord">
          <ac:chgData name="Didier Grimaldi" userId="66759612-fdb9-4785-a757-d9f83547e25a" providerId="ADAL" clId="{EA50DA17-A8BF-42C7-9F76-BCFE7A5C021B}" dt="2022-04-25T05:02:22.706" v="24" actId="27636"/>
          <ac:spMkLst>
            <pc:docMk/>
            <pc:sldMk cId="1794427461" sldId="267"/>
            <ac:spMk id="3" creationId="{AA338AFE-AEA0-4662-A809-6D16227F980B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794427461" sldId="267"/>
            <ac:spMk id="5" creationId="{BB844E54-21DB-4D5E-8228-A26D05430072}"/>
          </ac:spMkLst>
        </pc:spChg>
      </pc:sldChg>
      <pc:sldChg chg="addSp delSp modSp add del mod modMedia setBg modClrScheme chgLayout">
        <pc:chgData name="Didier Grimaldi" userId="66759612-fdb9-4785-a757-d9f83547e25a" providerId="ADAL" clId="{EA50DA17-A8BF-42C7-9F76-BCFE7A5C021B}" dt="2022-04-25T05:05:36.192" v="66" actId="1036"/>
        <pc:sldMkLst>
          <pc:docMk/>
          <pc:sldMk cId="448563244" sldId="268"/>
        </pc:sldMkLst>
        <pc:spChg chg="mod ord">
          <ac:chgData name="Didier Grimaldi" userId="66759612-fdb9-4785-a757-d9f83547e25a" providerId="ADAL" clId="{EA50DA17-A8BF-42C7-9F76-BCFE7A5C021B}" dt="2022-04-25T05:05:33.425" v="65" actId="207"/>
          <ac:spMkLst>
            <pc:docMk/>
            <pc:sldMk cId="448563244" sldId="268"/>
            <ac:spMk id="2" creationId="{26FBB972-038D-4CB6-B735-672D5E593C3A}"/>
          </ac:spMkLst>
        </pc:spChg>
        <pc:spChg chg="add del mod ord">
          <ac:chgData name="Didier Grimaldi" userId="66759612-fdb9-4785-a757-d9f83547e25a" providerId="ADAL" clId="{EA50DA17-A8BF-42C7-9F76-BCFE7A5C021B}" dt="2022-04-25T05:04:40.422" v="55" actId="26606"/>
          <ac:spMkLst>
            <pc:docMk/>
            <pc:sldMk cId="448563244" sldId="268"/>
            <ac:spMk id="3" creationId="{4F1D7CE9-8D93-4770-9DD3-6A38529BCD11}"/>
          </ac:spMkLst>
        </pc:spChg>
        <pc:spChg chg="add">
          <ac:chgData name="Didier Grimaldi" userId="66759612-fdb9-4785-a757-d9f83547e25a" providerId="ADAL" clId="{EA50DA17-A8BF-42C7-9F76-BCFE7A5C021B}" dt="2022-04-25T05:04:40.422" v="55" actId="26606"/>
          <ac:spMkLst>
            <pc:docMk/>
            <pc:sldMk cId="448563244" sldId="268"/>
            <ac:spMk id="9" creationId="{C1DD1A8A-57D5-4A81-AD04-532B043C5611}"/>
          </ac:spMkLst>
        </pc:spChg>
        <pc:spChg chg="add">
          <ac:chgData name="Didier Grimaldi" userId="66759612-fdb9-4785-a757-d9f83547e25a" providerId="ADAL" clId="{EA50DA17-A8BF-42C7-9F76-BCFE7A5C021B}" dt="2022-04-25T05:04:40.422" v="55" actId="26606"/>
          <ac:spMkLst>
            <pc:docMk/>
            <pc:sldMk cId="448563244" sldId="268"/>
            <ac:spMk id="11" creationId="{007891EC-4501-44ED-A8C8-B11B6DB767AB}"/>
          </ac:spMkLst>
        </pc:spChg>
        <pc:picChg chg="add mod">
          <ac:chgData name="Didier Grimaldi" userId="66759612-fdb9-4785-a757-d9f83547e25a" providerId="ADAL" clId="{EA50DA17-A8BF-42C7-9F76-BCFE7A5C021B}" dt="2022-04-25T05:05:36.192" v="66" actId="1036"/>
          <ac:picMkLst>
            <pc:docMk/>
            <pc:sldMk cId="448563244" sldId="268"/>
            <ac:picMk id="5" creationId="{B52E8A5C-3BFF-C3AD-F18A-E8D9E2AF8117}"/>
          </ac:picMkLst>
        </pc:picChg>
      </pc:sldChg>
      <pc:sldChg chg="modSp del mod modClrScheme chgLayout">
        <pc:chgData name="Didier Grimaldi" userId="66759612-fdb9-4785-a757-d9f83547e25a" providerId="ADAL" clId="{EA50DA17-A8BF-42C7-9F76-BCFE7A5C021B}" dt="2022-04-25T05:07:01.559" v="83" actId="47"/>
        <pc:sldMkLst>
          <pc:docMk/>
          <pc:sldMk cId="2927019202" sldId="269"/>
        </pc:sldMkLst>
        <pc:spChg chg="mod ord">
          <ac:chgData name="Didier Grimaldi" userId="66759612-fdb9-4785-a757-d9f83547e25a" providerId="ADAL" clId="{EA50DA17-A8BF-42C7-9F76-BCFE7A5C021B}" dt="2022-04-25T05:02:22.757" v="41" actId="27636"/>
          <ac:spMkLst>
            <pc:docMk/>
            <pc:sldMk cId="2927019202" sldId="269"/>
            <ac:spMk id="4" creationId="{67250655-8D12-419B-8118-9AE1A61F4CFA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59" v="42" actId="27636"/>
        <pc:sldMkLst>
          <pc:docMk/>
          <pc:sldMk cId="4183250453" sldId="270"/>
        </pc:sldMkLst>
        <pc:spChg chg="mod ord">
          <ac:chgData name="Didier Grimaldi" userId="66759612-fdb9-4785-a757-d9f83547e25a" providerId="ADAL" clId="{EA50DA17-A8BF-42C7-9F76-BCFE7A5C021B}" dt="2022-04-25T05:02:22.759" v="42" actId="27636"/>
          <ac:spMkLst>
            <pc:docMk/>
            <pc:sldMk cId="4183250453" sldId="270"/>
            <ac:spMk id="3" creationId="{9221D9C8-C158-4968-89F7-B3F924CB525B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4183250453" sldId="270"/>
            <ac:spMk id="4" creationId="{DE37CB72-E117-425F-80F8-10D8DAC6E008}"/>
          </ac:spMkLst>
        </pc:spChg>
      </pc:sldChg>
      <pc:sldChg chg="delSp modSp mod modClrScheme delDesignElem chgLayout">
        <pc:chgData name="Didier Grimaldi" userId="66759612-fdb9-4785-a757-d9f83547e25a" providerId="ADAL" clId="{EA50DA17-A8BF-42C7-9F76-BCFE7A5C021B}" dt="2022-04-25T05:06:35.026" v="71" actId="27636"/>
        <pc:sldMkLst>
          <pc:docMk/>
          <pc:sldMk cId="2048660405" sldId="271"/>
        </pc:sldMkLst>
        <pc:spChg chg="mod ord">
          <ac:chgData name="Didier Grimaldi" userId="66759612-fdb9-4785-a757-d9f83547e25a" providerId="ADAL" clId="{EA50DA17-A8BF-42C7-9F76-BCFE7A5C021B}" dt="2022-04-25T05:06:35.026" v="71" actId="27636"/>
          <ac:spMkLst>
            <pc:docMk/>
            <pc:sldMk cId="2048660405" sldId="271"/>
            <ac:spMk id="2" creationId="{17ECFBAF-A617-4B2B-8B1D-F0AA2A316507}"/>
          </ac:spMkLst>
        </pc:spChg>
        <pc:spChg chg="mod ord">
          <ac:chgData name="Didier Grimaldi" userId="66759612-fdb9-4785-a757-d9f83547e25a" providerId="ADAL" clId="{EA50DA17-A8BF-42C7-9F76-BCFE7A5C021B}" dt="2022-04-25T05:02:22.716" v="25" actId="27636"/>
          <ac:spMkLst>
            <pc:docMk/>
            <pc:sldMk cId="2048660405" sldId="271"/>
            <ac:spMk id="3" creationId="{36B80626-3DFD-4E3C-8D1C-62CDF8AF9F4A}"/>
          </ac:spMkLst>
        </pc:spChg>
        <pc:spChg chg="del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2048660405" sldId="271"/>
            <ac:spMk id="71" creationId="{9427AF5F-9A0E-42B7-A252-FD64C9885F9C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26" v="29" actId="27636"/>
        <pc:sldMkLst>
          <pc:docMk/>
          <pc:sldMk cId="3792400979" sldId="273"/>
        </pc:sldMkLst>
        <pc:spChg chg="mod ord">
          <ac:chgData name="Didier Grimaldi" userId="66759612-fdb9-4785-a757-d9f83547e25a" providerId="ADAL" clId="{EA50DA17-A8BF-42C7-9F76-BCFE7A5C021B}" dt="2022-04-25T05:02:22.726" v="29" actId="27636"/>
          <ac:spMkLst>
            <pc:docMk/>
            <pc:sldMk cId="3792400979" sldId="273"/>
            <ac:spMk id="2" creationId="{7F041B9A-C5DF-4A57-A2D0-1F0B3ACC01F2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3792400979" sldId="273"/>
            <ac:spMk id="3" creationId="{62022E7F-6E81-4639-AF7E-859F579B4272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7:07.814" v="84" actId="47"/>
        <pc:sldMkLst>
          <pc:docMk/>
          <pc:sldMk cId="4100646712" sldId="274"/>
        </pc:sldMkLst>
        <pc:spChg chg="mod ord">
          <ac:chgData name="Didier Grimaldi" userId="66759612-fdb9-4785-a757-d9f83547e25a" providerId="ADAL" clId="{EA50DA17-A8BF-42C7-9F76-BCFE7A5C021B}" dt="2022-04-25T05:02:22.765" v="44" actId="27636"/>
          <ac:spMkLst>
            <pc:docMk/>
            <pc:sldMk cId="4100646712" sldId="274"/>
            <ac:spMk id="4" creationId="{67250655-8D12-419B-8118-9AE1A61F4CFA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69" v="45" actId="27636"/>
        <pc:sldMkLst>
          <pc:docMk/>
          <pc:sldMk cId="3865301383" sldId="275"/>
        </pc:sldMkLst>
        <pc:spChg chg="mod ord">
          <ac:chgData name="Didier Grimaldi" userId="66759612-fdb9-4785-a757-d9f83547e25a" providerId="ADAL" clId="{EA50DA17-A8BF-42C7-9F76-BCFE7A5C021B}" dt="2022-04-25T05:02:22.769" v="45" actId="27636"/>
          <ac:spMkLst>
            <pc:docMk/>
            <pc:sldMk cId="3865301383" sldId="275"/>
            <ac:spMk id="4" creationId="{9CFC7249-3645-4FA7-A3A9-2EB1661671D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3865301383" sldId="275"/>
            <ac:spMk id="5" creationId="{6B005129-215B-49B4-86AD-CCAE508B6F09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73" v="47" actId="27636"/>
        <pc:sldMkLst>
          <pc:docMk/>
          <pc:sldMk cId="2587508032" sldId="276"/>
        </pc:sldMkLst>
        <pc:spChg chg="mod ord">
          <ac:chgData name="Didier Grimaldi" userId="66759612-fdb9-4785-a757-d9f83547e25a" providerId="ADAL" clId="{EA50DA17-A8BF-42C7-9F76-BCFE7A5C021B}" dt="2022-04-25T05:02:22.772" v="46" actId="27636"/>
          <ac:spMkLst>
            <pc:docMk/>
            <pc:sldMk cId="2587508032" sldId="276"/>
            <ac:spMk id="2" creationId="{66B72111-5306-4A85-BAD3-48FCD7B81D83}"/>
          </ac:spMkLst>
        </pc:spChg>
        <pc:spChg chg="mod ord">
          <ac:chgData name="Didier Grimaldi" userId="66759612-fdb9-4785-a757-d9f83547e25a" providerId="ADAL" clId="{EA50DA17-A8BF-42C7-9F76-BCFE7A5C021B}" dt="2022-04-25T05:02:22.773" v="47" actId="27636"/>
          <ac:spMkLst>
            <pc:docMk/>
            <pc:sldMk cId="2587508032" sldId="276"/>
            <ac:spMk id="3" creationId="{EE3A61EA-BEE1-4776-AEA1-BF74404A1336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63" v="43" actId="27636"/>
        <pc:sldMkLst>
          <pc:docMk/>
          <pc:sldMk cId="4150938095" sldId="277"/>
        </pc:sldMkLst>
        <pc:spChg chg="mod ord">
          <ac:chgData name="Didier Grimaldi" userId="66759612-fdb9-4785-a757-d9f83547e25a" providerId="ADAL" clId="{EA50DA17-A8BF-42C7-9F76-BCFE7A5C021B}" dt="2022-04-25T05:02:22.763" v="43" actId="27636"/>
          <ac:spMkLst>
            <pc:docMk/>
            <pc:sldMk cId="4150938095" sldId="277"/>
            <ac:spMk id="3" creationId="{9221D9C8-C158-4968-89F7-B3F924CB525B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4150938095" sldId="277"/>
            <ac:spMk id="4" creationId="{DE37CB72-E117-425F-80F8-10D8DAC6E008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0.300" v="72" actId="47"/>
        <pc:sldMkLst>
          <pc:docMk/>
          <pc:sldMk cId="227477104" sldId="280"/>
        </pc:sldMkLst>
        <pc:spChg chg="mod ord">
          <ac:chgData name="Didier Grimaldi" userId="66759612-fdb9-4785-a757-d9f83547e25a" providerId="ADAL" clId="{EA50DA17-A8BF-42C7-9F76-BCFE7A5C021B}" dt="2022-04-25T05:02:22.728" v="30" actId="27636"/>
          <ac:spMkLst>
            <pc:docMk/>
            <pc:sldMk cId="227477104" sldId="280"/>
            <ac:spMk id="2" creationId="{26FBB972-038D-4CB6-B735-672D5E593C3A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791" v="49" actId="27636"/>
        <pc:sldMkLst>
          <pc:docMk/>
          <pc:sldMk cId="1075683210" sldId="281"/>
        </pc:sldMkLst>
        <pc:spChg chg="mod ord">
          <ac:chgData name="Didier Grimaldi" userId="66759612-fdb9-4785-a757-d9f83547e25a" providerId="ADAL" clId="{EA50DA17-A8BF-42C7-9F76-BCFE7A5C021B}" dt="2022-04-25T05:02:22.791" v="49" actId="27636"/>
          <ac:spMkLst>
            <pc:docMk/>
            <pc:sldMk cId="1075683210" sldId="281"/>
            <ac:spMk id="2" creationId="{0BD975EA-2E31-4569-87AA-F121262FC8BA}"/>
          </ac:spMkLst>
        </pc:spChg>
        <pc:spChg chg="mod ord">
          <ac:chgData name="Didier Grimaldi" userId="66759612-fdb9-4785-a757-d9f83547e25a" providerId="ADAL" clId="{EA50DA17-A8BF-42C7-9F76-BCFE7A5C021B}" dt="2022-04-25T05:02:22.786" v="48" actId="27636"/>
          <ac:spMkLst>
            <pc:docMk/>
            <pc:sldMk cId="1075683210" sldId="281"/>
            <ac:spMk id="3" creationId="{662D0365-2863-45E8-9D23-2830CFC4DAEB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7:22.246" v="86" actId="47"/>
        <pc:sldMkLst>
          <pc:docMk/>
          <pc:sldMk cId="1475372543" sldId="282"/>
        </pc:sldMkLst>
        <pc:spChg chg="mod ord">
          <ac:chgData name="Didier Grimaldi" userId="66759612-fdb9-4785-a757-d9f83547e25a" providerId="ADAL" clId="{EA50DA17-A8BF-42C7-9F76-BCFE7A5C021B}" dt="2022-04-25T05:02:22.794" v="51" actId="27636"/>
          <ac:spMkLst>
            <pc:docMk/>
            <pc:sldMk cId="1475372543" sldId="282"/>
            <ac:spMk id="2" creationId="{81331D39-18CC-4F04-85AE-A7F26C7F55AA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475372543" sldId="282"/>
            <ac:spMk id="3" creationId="{989D844C-B3D8-4F13-AD49-13272FFA17E9}"/>
          </ac:spMkLst>
        </pc:spChg>
      </pc:sldChg>
      <pc:sldChg chg="modSp mod modClrScheme chgLayout">
        <pc:chgData name="Didier Grimaldi" userId="66759612-fdb9-4785-a757-d9f83547e25a" providerId="ADAL" clId="{EA50DA17-A8BF-42C7-9F76-BCFE7A5C021B}" dt="2022-04-25T05:02:22.800" v="53" actId="27636"/>
        <pc:sldMkLst>
          <pc:docMk/>
          <pc:sldMk cId="3534730874" sldId="283"/>
        </pc:sldMkLst>
        <pc:spChg chg="mod ord">
          <ac:chgData name="Didier Grimaldi" userId="66759612-fdb9-4785-a757-d9f83547e25a" providerId="ADAL" clId="{EA50DA17-A8BF-42C7-9F76-BCFE7A5C021B}" dt="2022-04-25T05:02:22.800" v="53" actId="27636"/>
          <ac:spMkLst>
            <pc:docMk/>
            <pc:sldMk cId="3534730874" sldId="283"/>
            <ac:spMk id="3" creationId="{46C55D82-0318-4F81-BB47-02193094364F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3534730874" sldId="283"/>
            <ac:spMk id="4" creationId="{9CC69884-D08B-4E9B-9992-C02C0661C95C}"/>
          </ac:spMkLst>
        </pc:spChg>
      </pc:sldChg>
      <pc:sldChg chg="del">
        <pc:chgData name="Didier Grimaldi" userId="66759612-fdb9-4785-a757-d9f83547e25a" providerId="ADAL" clId="{EA50DA17-A8BF-42C7-9F76-BCFE7A5C021B}" dt="2022-04-25T05:02:05.641" v="8" actId="47"/>
        <pc:sldMkLst>
          <pc:docMk/>
          <pc:sldMk cId="3044801873" sldId="284"/>
        </pc:sldMkLst>
      </pc:sldChg>
      <pc:sldChg chg="modSp del mod modClrScheme chgLayout">
        <pc:chgData name="Didier Grimaldi" userId="66759612-fdb9-4785-a757-d9f83547e25a" providerId="ADAL" clId="{EA50DA17-A8BF-42C7-9F76-BCFE7A5C021B}" dt="2022-04-25T05:06:50.979" v="73" actId="47"/>
        <pc:sldMkLst>
          <pc:docMk/>
          <pc:sldMk cId="175079797" sldId="286"/>
        </pc:sldMkLst>
        <pc:spChg chg="mod ord">
          <ac:chgData name="Didier Grimaldi" userId="66759612-fdb9-4785-a757-d9f83547e25a" providerId="ADAL" clId="{EA50DA17-A8BF-42C7-9F76-BCFE7A5C021B}" dt="2022-04-25T05:02:22.729" v="31" actId="27636"/>
          <ac:spMkLst>
            <pc:docMk/>
            <pc:sldMk cId="175079797" sldId="286"/>
            <ac:spMk id="2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75079797" sldId="286"/>
            <ac:spMk id="5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75079797" sldId="286"/>
            <ac:spMk id="6" creationId="{292B5FD1-995B-3E4A-85E1-68D17E7A7F31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1.500" v="74" actId="47"/>
        <pc:sldMkLst>
          <pc:docMk/>
          <pc:sldMk cId="601056914" sldId="361"/>
        </pc:sldMkLst>
        <pc:spChg chg="mod ord">
          <ac:chgData name="Didier Grimaldi" userId="66759612-fdb9-4785-a757-d9f83547e25a" providerId="ADAL" clId="{EA50DA17-A8BF-42C7-9F76-BCFE7A5C021B}" dt="2022-04-25T05:02:22.730" v="32" actId="27636"/>
          <ac:spMkLst>
            <pc:docMk/>
            <pc:sldMk cId="601056914" sldId="361"/>
            <ac:spMk id="2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601056914" sldId="361"/>
            <ac:spMk id="5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601056914" sldId="361"/>
            <ac:spMk id="6" creationId="{B1CBBD56-68D5-364A-8B9D-6670AB6531C4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2.311" v="75" actId="47"/>
        <pc:sldMkLst>
          <pc:docMk/>
          <pc:sldMk cId="1375577369" sldId="374"/>
        </pc:sldMkLst>
        <pc:spChg chg="mod ord">
          <ac:chgData name="Didier Grimaldi" userId="66759612-fdb9-4785-a757-d9f83547e25a" providerId="ADAL" clId="{EA50DA17-A8BF-42C7-9F76-BCFE7A5C021B}" dt="2022-04-25T05:02:22.732" v="33" actId="27636"/>
          <ac:spMkLst>
            <pc:docMk/>
            <pc:sldMk cId="1375577369" sldId="374"/>
            <ac:spMk id="2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375577369" sldId="374"/>
            <ac:spMk id="5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375577369" sldId="374"/>
            <ac:spMk id="9" creationId="{32B0B458-B2CF-B441-83D2-F95AFE83E02D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2.980" v="76" actId="47"/>
        <pc:sldMkLst>
          <pc:docMk/>
          <pc:sldMk cId="226921248" sldId="375"/>
        </pc:sldMkLst>
        <pc:spChg chg="mod ord">
          <ac:chgData name="Didier Grimaldi" userId="66759612-fdb9-4785-a757-d9f83547e25a" providerId="ADAL" clId="{EA50DA17-A8BF-42C7-9F76-BCFE7A5C021B}" dt="2022-04-25T05:02:22.734" v="34" actId="27636"/>
          <ac:spMkLst>
            <pc:docMk/>
            <pc:sldMk cId="226921248" sldId="375"/>
            <ac:spMk id="2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226921248" sldId="375"/>
            <ac:spMk id="3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226921248" sldId="375"/>
            <ac:spMk id="5" creationId="{00000000-0000-0000-0000-000000000000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226921248" sldId="375"/>
            <ac:spMk id="8" creationId="{CA0272CD-51D9-9F4C-BBB3-37E01745079B}"/>
          </ac:spMkLst>
        </pc:spChg>
      </pc:sldChg>
      <pc:sldChg chg="del">
        <pc:chgData name="Didier Grimaldi" userId="66759612-fdb9-4785-a757-d9f83547e25a" providerId="ADAL" clId="{EA50DA17-A8BF-42C7-9F76-BCFE7A5C021B}" dt="2022-04-25T05:02:02.401" v="6" actId="47"/>
        <pc:sldMkLst>
          <pc:docMk/>
          <pc:sldMk cId="723760416" sldId="492"/>
        </pc:sldMkLst>
      </pc:sldChg>
      <pc:sldChg chg="modSp add mod">
        <pc:chgData name="Didier Grimaldi" userId="66759612-fdb9-4785-a757-d9f83547e25a" providerId="ADAL" clId="{EA50DA17-A8BF-42C7-9F76-BCFE7A5C021B}" dt="2022-04-25T05:05:22.246" v="62"/>
        <pc:sldMkLst>
          <pc:docMk/>
          <pc:sldMk cId="0" sldId="524"/>
        </pc:sldMkLst>
        <pc:spChg chg="mod">
          <ac:chgData name="Didier Grimaldi" userId="66759612-fdb9-4785-a757-d9f83547e25a" providerId="ADAL" clId="{EA50DA17-A8BF-42C7-9F76-BCFE7A5C021B}" dt="2022-04-25T05:05:22.246" v="62"/>
          <ac:spMkLst>
            <pc:docMk/>
            <pc:sldMk cId="0" sldId="524"/>
            <ac:spMk id="4" creationId="{23C0388D-0B71-4D1B-9BAE-A3ED18E7213F}"/>
          </ac:spMkLst>
        </pc:spChg>
      </pc:sldChg>
      <pc:sldChg chg="del">
        <pc:chgData name="Didier Grimaldi" userId="66759612-fdb9-4785-a757-d9f83547e25a" providerId="ADAL" clId="{EA50DA17-A8BF-42C7-9F76-BCFE7A5C021B}" dt="2022-04-25T05:01:58.105" v="3" actId="47"/>
        <pc:sldMkLst>
          <pc:docMk/>
          <pc:sldMk cId="1654550217" sldId="675"/>
        </pc:sldMkLst>
      </pc:sldChg>
      <pc:sldChg chg="del">
        <pc:chgData name="Didier Grimaldi" userId="66759612-fdb9-4785-a757-d9f83547e25a" providerId="ADAL" clId="{EA50DA17-A8BF-42C7-9F76-BCFE7A5C021B}" dt="2022-04-25T05:02:04.094" v="7" actId="47"/>
        <pc:sldMkLst>
          <pc:docMk/>
          <pc:sldMk cId="3814185420" sldId="732"/>
        </pc:sldMkLst>
      </pc:sldChg>
      <pc:sldChg chg="modSp del mod modClrScheme chgLayout">
        <pc:chgData name="Didier Grimaldi" userId="66759612-fdb9-4785-a757-d9f83547e25a" providerId="ADAL" clId="{EA50DA17-A8BF-42C7-9F76-BCFE7A5C021B}" dt="2022-04-25T05:06:56.727" v="78" actId="47"/>
        <pc:sldMkLst>
          <pc:docMk/>
          <pc:sldMk cId="714872931" sldId="935"/>
        </pc:sldMkLst>
        <pc:spChg chg="mod ord">
          <ac:chgData name="Didier Grimaldi" userId="66759612-fdb9-4785-a757-d9f83547e25a" providerId="ADAL" clId="{EA50DA17-A8BF-42C7-9F76-BCFE7A5C021B}" dt="2022-04-25T05:02:22.742" v="36" actId="27636"/>
          <ac:spMkLst>
            <pc:docMk/>
            <pc:sldMk cId="714872931" sldId="935"/>
            <ac:spMk id="2" creationId="{E886AA6A-04A1-455F-B725-8358AF4F0F3A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714872931" sldId="935"/>
            <ac:spMk id="3" creationId="{4256960A-C789-4889-927F-4706DFD3BB8A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3.689" v="77" actId="47"/>
        <pc:sldMkLst>
          <pc:docMk/>
          <pc:sldMk cId="1189438734" sldId="937"/>
        </pc:sldMkLst>
        <pc:spChg chg="mod ord">
          <ac:chgData name="Didier Grimaldi" userId="66759612-fdb9-4785-a757-d9f83547e25a" providerId="ADAL" clId="{EA50DA17-A8BF-42C7-9F76-BCFE7A5C021B}" dt="2022-04-25T05:02:22.735" v="35" actId="27636"/>
          <ac:spMkLst>
            <pc:docMk/>
            <pc:sldMk cId="1189438734" sldId="937"/>
            <ac:spMk id="2" creationId="{26FBB972-038D-4CB6-B735-672D5E593C3A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7.573" v="79" actId="47"/>
        <pc:sldMkLst>
          <pc:docMk/>
          <pc:sldMk cId="7256997" sldId="939"/>
        </pc:sldMkLst>
        <pc:spChg chg="mod ord">
          <ac:chgData name="Didier Grimaldi" userId="66759612-fdb9-4785-a757-d9f83547e25a" providerId="ADAL" clId="{EA50DA17-A8BF-42C7-9F76-BCFE7A5C021B}" dt="2022-04-25T05:02:22.746" v="37" actId="27636"/>
          <ac:spMkLst>
            <pc:docMk/>
            <pc:sldMk cId="7256997" sldId="939"/>
            <ac:spMk id="2" creationId="{32614D2F-16AB-49FB-A06F-A707BE6DE3B1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7:00.936" v="82" actId="47"/>
        <pc:sldMkLst>
          <pc:docMk/>
          <pc:sldMk cId="1891334575" sldId="940"/>
        </pc:sldMkLst>
        <pc:spChg chg="mod ord">
          <ac:chgData name="Didier Grimaldi" userId="66759612-fdb9-4785-a757-d9f83547e25a" providerId="ADAL" clId="{EA50DA17-A8BF-42C7-9F76-BCFE7A5C021B}" dt="2022-04-25T05:02:22.755" v="40" actId="27636"/>
          <ac:spMkLst>
            <pc:docMk/>
            <pc:sldMk cId="1891334575" sldId="940"/>
            <ac:spMk id="2" creationId="{26FBB972-038D-4CB6-B735-672D5E593C3A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8.972" v="80" actId="47"/>
        <pc:sldMkLst>
          <pc:docMk/>
          <pc:sldMk cId="1734273180" sldId="942"/>
        </pc:sldMkLst>
        <pc:spChg chg="mod ord">
          <ac:chgData name="Didier Grimaldi" userId="66759612-fdb9-4785-a757-d9f83547e25a" providerId="ADAL" clId="{EA50DA17-A8BF-42C7-9F76-BCFE7A5C021B}" dt="2022-04-25T05:02:22.749" v="38" actId="27636"/>
          <ac:spMkLst>
            <pc:docMk/>
            <pc:sldMk cId="1734273180" sldId="942"/>
            <ac:spMk id="2" creationId="{838E9334-DF88-4F21-AA0D-C742D55CC2F5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1734273180" sldId="942"/>
            <ac:spMk id="3" creationId="{44FBE7CC-1D80-4BEA-8787-19FCA75A7156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6:59.772" v="81" actId="47"/>
        <pc:sldMkLst>
          <pc:docMk/>
          <pc:sldMk cId="427192030" sldId="943"/>
        </pc:sldMkLst>
        <pc:spChg chg="mod ord">
          <ac:chgData name="Didier Grimaldi" userId="66759612-fdb9-4785-a757-d9f83547e25a" providerId="ADAL" clId="{EA50DA17-A8BF-42C7-9F76-BCFE7A5C021B}" dt="2022-04-25T05:02:22.750" v="39" actId="27636"/>
          <ac:spMkLst>
            <pc:docMk/>
            <pc:sldMk cId="427192030" sldId="943"/>
            <ac:spMk id="2" creationId="{532CA820-47CF-4F50-B57A-018E8DB060F5}"/>
          </ac:spMkLst>
        </pc:spChg>
        <pc:spChg chg="mod ord">
          <ac:chgData name="Didier Grimaldi" userId="66759612-fdb9-4785-a757-d9f83547e25a" providerId="ADAL" clId="{EA50DA17-A8BF-42C7-9F76-BCFE7A5C021B}" dt="2022-04-25T05:02:22.607" v="11" actId="700"/>
          <ac:spMkLst>
            <pc:docMk/>
            <pc:sldMk cId="427192030" sldId="943"/>
            <ac:spMk id="3" creationId="{D6DFFB84-B774-4DED-A3F8-034D89C04B77}"/>
          </ac:spMkLst>
        </pc:spChg>
      </pc:sldChg>
      <pc:sldChg chg="modSp del mod modClrScheme chgLayout">
        <pc:chgData name="Didier Grimaldi" userId="66759612-fdb9-4785-a757-d9f83547e25a" providerId="ADAL" clId="{EA50DA17-A8BF-42C7-9F76-BCFE7A5C021B}" dt="2022-04-25T05:07:17.764" v="85" actId="47"/>
        <pc:sldMkLst>
          <pc:docMk/>
          <pc:sldMk cId="3278399171" sldId="944"/>
        </pc:sldMkLst>
        <pc:spChg chg="mod ord">
          <ac:chgData name="Didier Grimaldi" userId="66759612-fdb9-4785-a757-d9f83547e25a" providerId="ADAL" clId="{EA50DA17-A8BF-42C7-9F76-BCFE7A5C021B}" dt="2022-04-25T05:02:22.793" v="50" actId="27636"/>
          <ac:spMkLst>
            <pc:docMk/>
            <pc:sldMk cId="3278399171" sldId="944"/>
            <ac:spMk id="2" creationId="{26FBB972-038D-4CB6-B735-672D5E593C3A}"/>
          </ac:spMkLst>
        </pc:spChg>
      </pc:sldChg>
      <pc:sldChg chg="del">
        <pc:chgData name="Didier Grimaldi" userId="66759612-fdb9-4785-a757-d9f83547e25a" providerId="ADAL" clId="{EA50DA17-A8BF-42C7-9F76-BCFE7A5C021B}" dt="2022-04-25T05:02:00.080" v="4" actId="47"/>
        <pc:sldMkLst>
          <pc:docMk/>
          <pc:sldMk cId="1425764185" sldId="1001"/>
        </pc:sldMkLst>
      </pc:sldChg>
      <pc:sldChg chg="del">
        <pc:chgData name="Didier Grimaldi" userId="66759612-fdb9-4785-a757-d9f83547e25a" providerId="ADAL" clId="{EA50DA17-A8BF-42C7-9F76-BCFE7A5C021B}" dt="2022-04-25T05:02:01.084" v="5" actId="47"/>
        <pc:sldMkLst>
          <pc:docMk/>
          <pc:sldMk cId="724958316" sldId="10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4A47E-C92A-8348-9FF7-F470C4076B72}" type="datetimeFigureOut">
              <a:rPr lang="es-ES" smtClean="0"/>
              <a:pPr/>
              <a:t>23/11/2022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BFA71C-91ED-B54D-AE7F-5385F29DDC8E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919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0">
            <a:extLst>
              <a:ext uri="{FF2B5EF4-FFF2-40B4-BE49-F238E27FC236}">
                <a16:creationId xmlns:a16="http://schemas.microsoft.com/office/drawing/2014/main" id="{E3DB5B79-F0B9-4825-A94D-430A71CCB4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1pPr>
            <a:lvl2pPr marL="742950" indent="-28575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2pPr>
            <a:lvl3pPr marL="11430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3pPr>
            <a:lvl4pPr marL="16002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4pPr>
            <a:lvl5pPr marL="20574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9pPr>
          </a:lstStyle>
          <a:p>
            <a:fld id="{ADA71F00-6F12-47B2-BC6B-0EE53BE7608B}" type="slidenum">
              <a:rPr lang="es-ES" altLang="es-ES" sz="1200" b="0" smtClean="0">
                <a:solidFill>
                  <a:srgbClr val="FFFFFF"/>
                </a:solidFill>
                <a:latin typeface="Lucida Grande"/>
              </a:rPr>
              <a:pPr/>
              <a:t>1</a:t>
            </a:fld>
            <a:endParaRPr lang="es-ES" altLang="es-ES" sz="1200" b="0">
              <a:solidFill>
                <a:srgbClr val="FFFFFF"/>
              </a:solidFill>
              <a:latin typeface="Lucida Grande"/>
            </a:endParaRPr>
          </a:p>
        </p:txBody>
      </p:sp>
      <p:sp>
        <p:nvSpPr>
          <p:cNvPr id="7171" name="Text Box 1">
            <a:extLst>
              <a:ext uri="{FF2B5EF4-FFF2-40B4-BE49-F238E27FC236}">
                <a16:creationId xmlns:a16="http://schemas.microsoft.com/office/drawing/2014/main" id="{053590A6-AB8F-4E3E-BA12-9FEEC5521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9377137"/>
            <a:ext cx="2941637" cy="48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1pPr>
            <a:lvl2pPr marL="742950" indent="-28575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2pPr>
            <a:lvl3pPr marL="11430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3pPr>
            <a:lvl4pPr marL="16002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4pPr>
            <a:lvl5pPr marL="2057400" indent="-22860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9pPr>
          </a:lstStyle>
          <a:p>
            <a:pPr algn="r">
              <a:spcAft>
                <a:spcPct val="20000"/>
              </a:spcAft>
            </a:pPr>
            <a:fld id="{6F7C886C-5D8B-4BD8-8158-FFCF5F228D2E}" type="slidenum">
              <a:rPr lang="es-ES" altLang="es-ES" sz="1200">
                <a:solidFill>
                  <a:srgbClr val="000000"/>
                </a:solidFill>
              </a:rPr>
              <a:pPr algn="r">
                <a:spcAft>
                  <a:spcPct val="20000"/>
                </a:spcAft>
              </a:pPr>
              <a:t>1</a:t>
            </a:fld>
            <a:endParaRPr lang="es-ES" altLang="es-ES" sz="1200">
              <a:solidFill>
                <a:srgbClr val="000000"/>
              </a:solidFill>
            </a:endParaRPr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FF7EE567-8C52-4BB4-9790-F60C83DF5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475" y="740135"/>
            <a:ext cx="4530725" cy="3702249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1pPr>
            <a:lvl2pPr marL="742950" indent="-28575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2pPr>
            <a:lvl3pPr marL="11430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3pPr>
            <a:lvl4pPr marL="16002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4pPr>
            <a:lvl5pPr marL="20574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9pPr>
          </a:lstStyle>
          <a:p>
            <a:pPr eaLnBrk="1" hangingPunct="1">
              <a:spcAft>
                <a:spcPct val="20000"/>
              </a:spcAft>
            </a:pPr>
            <a:endParaRPr lang="es-ES" altLang="es-ES" sz="1800">
              <a:solidFill>
                <a:srgbClr val="FFFFFF"/>
              </a:solidFill>
            </a:endParaRP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B6FA7319-EF88-4B53-BD5C-D61B583E7C4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79451" y="4690146"/>
            <a:ext cx="5434013" cy="44392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ES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A3A7EC2-5F6B-8844-9806-1AEFB9E1F2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977" r="5832"/>
          <a:stretch/>
        </p:blipFill>
        <p:spPr>
          <a:xfrm>
            <a:off x="7104090" y="0"/>
            <a:ext cx="508791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C641A47-A433-C546-A850-A61B4700F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3" y="5228324"/>
            <a:ext cx="7198895" cy="580506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Write here the name of the authors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9460559-9AB3-154F-A481-BEA65044BF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5063" y="393300"/>
            <a:ext cx="2732510" cy="655358"/>
          </a:xfrm>
          <a:prstGeom prst="rect">
            <a:avLst/>
          </a:prstGeom>
        </p:spPr>
      </p:pic>
      <p:sp>
        <p:nvSpPr>
          <p:cNvPr id="18" name="Triángulo rectángulo 17">
            <a:extLst>
              <a:ext uri="{FF2B5EF4-FFF2-40B4-BE49-F238E27FC236}">
                <a16:creationId xmlns:a16="http://schemas.microsoft.com/office/drawing/2014/main" id="{3E3728D1-840F-CC40-B69C-D2CFCF45944B}"/>
              </a:ext>
            </a:extLst>
          </p:cNvPr>
          <p:cNvSpPr/>
          <p:nvPr userDrawn="1"/>
        </p:nvSpPr>
        <p:spPr>
          <a:xfrm flipV="1">
            <a:off x="7091026" y="0"/>
            <a:ext cx="182183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5507E4A-EAFC-2245-A88E-6870ACE5E2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242092" y="264550"/>
            <a:ext cx="2758780" cy="8286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B5C484-7686-B449-9545-CDEDDD86D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5063" y="2168911"/>
            <a:ext cx="7198895" cy="2387600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4000" b="1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the main title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7918B400-E477-F846-B9E7-F41ECB056A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813" y="4649788"/>
            <a:ext cx="7199312" cy="509587"/>
          </a:xfrm>
        </p:spPr>
        <p:txBody>
          <a:bodyPr anchor="ctr">
            <a:normAutofit/>
          </a:bodyPr>
          <a:lstStyle>
            <a:lvl1pPr marL="0" indent="0">
              <a:buNone/>
              <a:defRPr sz="1800" i="1">
                <a:solidFill>
                  <a:srgbClr val="047AC1"/>
                </a:solidFill>
                <a:latin typeface="Helvetica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dirty="0"/>
              <a:t>Write here the name of the module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F917C7D-508F-B940-9BFE-A81553083717}"/>
              </a:ext>
            </a:extLst>
          </p:cNvPr>
          <p:cNvCxnSpPr/>
          <p:nvPr userDrawn="1"/>
        </p:nvCxnSpPr>
        <p:spPr>
          <a:xfrm>
            <a:off x="404813" y="6464700"/>
            <a:ext cx="6335621" cy="0"/>
          </a:xfrm>
          <a:prstGeom prst="line">
            <a:avLst/>
          </a:prstGeom>
          <a:ln w="28575">
            <a:solidFill>
              <a:srgbClr val="047A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E60F888-A009-9340-82E5-AA5A45BAFFCF}"/>
              </a:ext>
            </a:extLst>
          </p:cNvPr>
          <p:cNvSpPr txBox="1"/>
          <p:nvPr userDrawn="1"/>
        </p:nvSpPr>
        <p:spPr>
          <a:xfrm>
            <a:off x="2204107" y="6280034"/>
            <a:ext cx="27370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noProof="0" dirty="0">
                <a:solidFill>
                  <a:srgbClr val="047AC1"/>
                </a:solidFill>
              </a:rPr>
              <a:t>MBA </a:t>
            </a:r>
            <a:r>
              <a:rPr lang="es-ES_tradnl" b="1" i="1" noProof="0" dirty="0">
                <a:solidFill>
                  <a:srgbClr val="047AC1"/>
                </a:solidFill>
              </a:rPr>
              <a:t>en</a:t>
            </a:r>
            <a:r>
              <a:rPr lang="en-US" b="1" i="1" noProof="0" dirty="0">
                <a:solidFill>
                  <a:srgbClr val="047AC1"/>
                </a:solidFill>
              </a:rPr>
              <a:t> Business Analytics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553F96B-A161-DF4F-87EF-8D6948763072}"/>
              </a:ext>
            </a:extLst>
          </p:cNvPr>
          <p:cNvSpPr txBox="1"/>
          <p:nvPr userDrawn="1"/>
        </p:nvSpPr>
        <p:spPr>
          <a:xfrm>
            <a:off x="10489418" y="6464700"/>
            <a:ext cx="1702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err="1">
                <a:solidFill>
                  <a:schemeClr val="bg1"/>
                </a:solidFill>
                <a:latin typeface="Helvetica" pitchFamily="2" charset="0"/>
              </a:rPr>
              <a:t>by</a:t>
            </a:r>
            <a:r>
              <a:rPr lang="es-ES" sz="1200" i="1" dirty="0">
                <a:solidFill>
                  <a:schemeClr val="bg1"/>
                </a:solidFill>
                <a:latin typeface="Helvetica" pitchFamily="2" charset="0"/>
              </a:rPr>
              <a:t> https://</a:t>
            </a:r>
            <a:r>
              <a:rPr lang="es-ES" sz="1200" i="1" dirty="0" err="1">
                <a:solidFill>
                  <a:schemeClr val="bg1"/>
                </a:solidFill>
                <a:latin typeface="Helvetica" pitchFamily="2" charset="0"/>
              </a:rPr>
              <a:t>pixabay.com</a:t>
            </a:r>
            <a:endParaRPr lang="es-ES" sz="1200" i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4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3884" y="1"/>
            <a:ext cx="6214320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17690" y="1475875"/>
            <a:ext cx="6730514" cy="4414568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5117690" y="14581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0" y="1"/>
            <a:ext cx="47244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3FB8F65-11C9-B34F-BCD9-81685EB3938A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154651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600" y="1"/>
            <a:ext cx="9079604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1400" y="1475875"/>
            <a:ext cx="9536804" cy="4414568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11400" y="6434749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2311400" y="0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0" y="1"/>
            <a:ext cx="19812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3E4A95-AC81-DB46-96F5-DA3E5AF9AC92}"/>
              </a:ext>
            </a:extLst>
          </p:cNvPr>
          <p:cNvSpPr txBox="1"/>
          <p:nvPr userDrawn="1"/>
        </p:nvSpPr>
        <p:spPr>
          <a:xfrm>
            <a:off x="6603971" y="6492097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38861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8600" y="1"/>
            <a:ext cx="9079604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FF7C3B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1400" y="1475875"/>
            <a:ext cx="9536804" cy="4414568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11400" y="6434749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2311400" y="0"/>
            <a:ext cx="284855" cy="1063256"/>
          </a:xfrm>
          <a:prstGeom prst="rect">
            <a:avLst/>
          </a:prstGeom>
          <a:solidFill>
            <a:srgbClr val="FF7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0" y="1"/>
            <a:ext cx="1981200" cy="6858000"/>
          </a:xfrm>
          <a:prstGeom prst="rect">
            <a:avLst/>
          </a:prstGeom>
          <a:solidFill>
            <a:srgbClr val="FF7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C930062-F83D-E14F-A7AC-8E73FFB939E4}"/>
              </a:ext>
            </a:extLst>
          </p:cNvPr>
          <p:cNvSpPr txBox="1"/>
          <p:nvPr userDrawn="1"/>
        </p:nvSpPr>
        <p:spPr>
          <a:xfrm>
            <a:off x="6603971" y="6492097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10162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58" y="14581"/>
            <a:ext cx="6214320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464" y="1490454"/>
            <a:ext cx="6730514" cy="4871593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24464" y="29161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FAAE5-B8B5-C548-B579-89CC267131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D3EF236-BC5E-6E43-BE5D-552758D1F03F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2161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58" y="14581"/>
            <a:ext cx="9497142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464" y="1490454"/>
            <a:ext cx="10013336" cy="4871593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24464" y="29161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10586484" y="0"/>
            <a:ext cx="1605516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A9EC312-AD82-0548-A099-9E5A0250CB95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73969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658" y="14581"/>
            <a:ext cx="9497142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FF7C3B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464" y="1490454"/>
            <a:ext cx="10013336" cy="4871593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24464" y="29161"/>
            <a:ext cx="284855" cy="1063256"/>
          </a:xfrm>
          <a:prstGeom prst="rect">
            <a:avLst/>
          </a:prstGeom>
          <a:solidFill>
            <a:srgbClr val="FF7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10586484" y="0"/>
            <a:ext cx="1605516" cy="6858000"/>
          </a:xfrm>
          <a:prstGeom prst="rect">
            <a:avLst/>
          </a:prstGeom>
          <a:solidFill>
            <a:srgbClr val="FF7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7C3B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D659D70-5AD0-CE4D-8E68-712AE25E0B5C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FF7C3B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FF7C3B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FF7C3B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9335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ocks 1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9135" y="14581"/>
            <a:ext cx="6229069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7188" y="1475874"/>
            <a:ext cx="6701016" cy="487159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5093339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21F01F-073C-DB46-B26B-C53576538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5DCFF95-8B9A-664F-A2DB-EE3FF8D9F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4502EEC-20A1-2D4B-9E91-3F84E85B68D2}"/>
              </a:ext>
            </a:extLst>
          </p:cNvPr>
          <p:cNvSpPr/>
          <p:nvPr userDrawn="1"/>
        </p:nvSpPr>
        <p:spPr>
          <a:xfrm>
            <a:off x="0" y="1"/>
            <a:ext cx="468998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130892-76E9-104D-A8C9-D176E90CB3EE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37177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locks 1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61" y="14581"/>
            <a:ext cx="6229069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9214" y="1475874"/>
            <a:ext cx="6701016" cy="48861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285365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21F01F-073C-DB46-B26B-C53576538F20}"/>
              </a:ext>
            </a:extLst>
          </p:cNvPr>
          <p:cNvPicPr>
            <a:picLocks noChangeAspect="1"/>
          </p:cNvPicPr>
          <p:nvPr userDrawn="1"/>
        </p:nvPicPr>
        <p:blipFill>
          <a:blip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5DCFF95-8B9A-664F-A2DB-EE3FF8D9FB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4502EEC-20A1-2D4B-9E91-3F84E85B68D2}"/>
              </a:ext>
            </a:extLst>
          </p:cNvPr>
          <p:cNvSpPr/>
          <p:nvPr userDrawn="1"/>
        </p:nvSpPr>
        <p:spPr>
          <a:xfrm>
            <a:off x="7503617" y="-14582"/>
            <a:ext cx="4688384" cy="6872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6A48A97-BF11-0948-BB3E-1296ABC0EF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A18180-7937-C849-8453-8D1E85D026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13CCF92-8947-D248-B59B-9B181CF17CB9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9982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7445344" y="-14581"/>
            <a:ext cx="47244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FAAE5-B8B5-C548-B579-89CC267131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42560" y="1391177"/>
            <a:ext cx="4212099" cy="487159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4071" y="-14581"/>
            <a:ext cx="3709017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7742560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60AC0E-771E-0249-9DB7-093024817B50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11843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0" y="1"/>
            <a:ext cx="47244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118" y="1308538"/>
            <a:ext cx="4186163" cy="5167364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312" y="0"/>
            <a:ext cx="3669969" cy="1063255"/>
          </a:xfrm>
          <a:noFill/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0C2A238-A834-4645-A89D-A7A06E89C7D1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4541D17-B5E8-5049-A4E6-25C0B41328F2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6495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5C484-7686-B449-9545-CDEDDD86D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5063" y="2572082"/>
            <a:ext cx="6674163" cy="238760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Name of the Section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641A47-A433-C546-A850-A61B4700F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5063" y="5051757"/>
            <a:ext cx="6674163" cy="95392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0000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Comments about the section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E9E106D-688F-1349-836D-6914FF24926A}"/>
              </a:ext>
            </a:extLst>
          </p:cNvPr>
          <p:cNvSpPr/>
          <p:nvPr userDrawn="1"/>
        </p:nvSpPr>
        <p:spPr>
          <a:xfrm>
            <a:off x="7329948" y="0"/>
            <a:ext cx="499841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383EA0A7-1407-164C-90AA-B13C712C25FF}"/>
              </a:ext>
            </a:extLst>
          </p:cNvPr>
          <p:cNvSpPr/>
          <p:nvPr userDrawn="1"/>
        </p:nvSpPr>
        <p:spPr>
          <a:xfrm flipV="1">
            <a:off x="7329948" y="-728"/>
            <a:ext cx="1821835" cy="685872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77390A-6B33-0548-B589-91D812B9F8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26897" y="556576"/>
            <a:ext cx="2338675" cy="7024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0E3269-089B-2642-A145-FEC8455A8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50802" y="1526005"/>
            <a:ext cx="2490864" cy="5791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FBEEA1-6189-B64D-A1B6-AC6E6D2BAEE4}"/>
              </a:ext>
            </a:extLst>
          </p:cNvPr>
          <p:cNvSpPr txBox="1"/>
          <p:nvPr userDrawn="1"/>
        </p:nvSpPr>
        <p:spPr>
          <a:xfrm>
            <a:off x="8576725" y="6304045"/>
            <a:ext cx="29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09316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118" y="1308538"/>
            <a:ext cx="5396186" cy="506809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312" y="0"/>
            <a:ext cx="11042254" cy="1063255"/>
          </a:xfrm>
          <a:noFill/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691FF23-AEFF-BF4A-BDAF-7B8A9402FE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40558" y="1308538"/>
            <a:ext cx="5387008" cy="5068090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FE9EE3-7061-304D-A7FF-C24A1F0F1E34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87D9700-66AD-5442-BB1A-C0766B957E93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3436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6096000" y="-14581"/>
            <a:ext cx="6073744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FAAE5-B8B5-C548-B579-89CC267131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40558" y="1308538"/>
            <a:ext cx="5514102" cy="5068087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765" y="-14581"/>
            <a:ext cx="11098323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67FC2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4B5F7D4-AADC-9A4F-9B1B-1680959DFCA0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D31C7B1-A231-4145-8A4E-2B70935CF73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3795" y="1308538"/>
            <a:ext cx="5387008" cy="5068090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01E95F-46A4-CA47-8247-EA5D5C9AD339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96335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DF890E4-F8A5-FF41-8A81-9BC663B0A2B0}"/>
              </a:ext>
            </a:extLst>
          </p:cNvPr>
          <p:cNvSpPr/>
          <p:nvPr userDrawn="1"/>
        </p:nvSpPr>
        <p:spPr>
          <a:xfrm>
            <a:off x="-4192" y="-1"/>
            <a:ext cx="3936776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B569B9-DB06-2344-996D-8B07863AE585}"/>
              </a:ext>
            </a:extLst>
          </p:cNvPr>
          <p:cNvSpPr/>
          <p:nvPr userDrawn="1"/>
        </p:nvSpPr>
        <p:spPr>
          <a:xfrm>
            <a:off x="8259416" y="-14581"/>
            <a:ext cx="3910327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2D6F95-7192-4747-BEE4-F0EF4E118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FAAE5-B8B5-C548-B579-89CC2671315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7896" y="1308538"/>
            <a:ext cx="3446764" cy="5068087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765" y="-14581"/>
            <a:ext cx="11098323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D31C7B1-A231-4145-8A4E-2B70935CF73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72618" y="1308538"/>
            <a:ext cx="3446763" cy="5068090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33E068B8-6934-774D-8D7B-BC485F39041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40814" y="1293961"/>
            <a:ext cx="3446764" cy="5068087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0CF086C-5811-9C49-AC13-DA0E96FA6C14}"/>
              </a:ext>
            </a:extLst>
          </p:cNvPr>
          <p:cNvSpPr/>
          <p:nvPr userDrawn="1"/>
        </p:nvSpPr>
        <p:spPr>
          <a:xfrm>
            <a:off x="349892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3D4890E-5D01-794C-ADF0-DF96FEEA2BF8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11327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1A03AA8-ECEA-B04A-BE14-7550A2A3503E}"/>
              </a:ext>
            </a:extLst>
          </p:cNvPr>
          <p:cNvSpPr/>
          <p:nvPr userDrawn="1"/>
        </p:nvSpPr>
        <p:spPr>
          <a:xfrm>
            <a:off x="3937230" y="0"/>
            <a:ext cx="4322185" cy="6858000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9938" y="1308538"/>
            <a:ext cx="3631610" cy="5068090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312" y="0"/>
            <a:ext cx="11042254" cy="1063255"/>
          </a:xfrm>
          <a:noFill/>
        </p:spPr>
        <p:txBody>
          <a:bodyPr anchor="ctr">
            <a:noAutofit/>
          </a:bodyPr>
          <a:lstStyle>
            <a:lvl1pPr>
              <a:defRPr sz="3600">
                <a:solidFill>
                  <a:srgbClr val="067FC2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691FF23-AEFF-BF4A-BDAF-7B8A9402FE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07896" y="1308538"/>
            <a:ext cx="3319670" cy="5068090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6EA5ED-FA22-264E-B22B-821BC27F3D2E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37BDF8F-A510-524A-A029-6172235065C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3795" y="1308538"/>
            <a:ext cx="3319670" cy="5068090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F23FC71-FCB4-EC45-886C-82E7ED4619C1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26924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3B13AC-2F59-A54E-A678-4B2F18D3CD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4327" y="964298"/>
            <a:ext cx="6772030" cy="47971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CB8E9A-D985-4041-BAA7-367D9B5325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324" y="469727"/>
            <a:ext cx="3299088" cy="9891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FB1244-F7F7-2C44-8B19-57236E1087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86357" y="689587"/>
            <a:ext cx="2625319" cy="549423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C6B71EA-A156-E242-B929-C33D1DEBF2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9868" y="5861231"/>
            <a:ext cx="8666328" cy="614363"/>
          </a:xfrm>
        </p:spPr>
        <p:txBody>
          <a:bodyPr/>
          <a:lstStyle>
            <a:lvl1pPr marL="0" indent="0" algn="ctr">
              <a:buNone/>
              <a:defRPr>
                <a:solidFill>
                  <a:srgbClr val="017BC1"/>
                </a:solidFill>
              </a:defRPr>
            </a:lvl1pPr>
          </a:lstStyle>
          <a:p>
            <a:pPr lvl="0"/>
            <a:r>
              <a:rPr lang="en-US" noProof="0"/>
              <a:t>Write here your email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95C418A-698F-AA43-935B-04A9339A07EF}"/>
              </a:ext>
            </a:extLst>
          </p:cNvPr>
          <p:cNvSpPr txBox="1"/>
          <p:nvPr userDrawn="1"/>
        </p:nvSpPr>
        <p:spPr>
          <a:xfrm>
            <a:off x="4636406" y="161950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7990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33B13AC-2F59-A54E-A678-4B2F18D3C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00" b="91580" l="22408" r="76374">
                        <a14:foregroundMark x1="31232" y1="19800" x2="23640" y2="50180"/>
                        <a14:foregroundMark x1="36714" y1="16540" x2="30382" y2="40360"/>
                        <a14:foregroundMark x1="69844" y1="12060" x2="71742" y2="9080"/>
                        <a14:foregroundMark x1="75326" y1="7300" x2="73853" y2="6400"/>
                        <a14:foregroundMark x1="45139" y1="64058" x2="44306" y2="72820"/>
                        <a14:foregroundMark x1="55708" y1="59120" x2="55708" y2="59120"/>
                        <a14:foregroundMark x1="37776" y1="88600" x2="37776" y2="88600"/>
                        <a14:foregroundMark x1="35241" y1="91580" x2="35241" y2="91580"/>
                        <a14:backgroundMark x1="22365" y1="74020" x2="25113" y2="83360"/>
                        <a14:backgroundMark x1="25113" y1="83360" x2="27521" y2="69360"/>
                        <a14:backgroundMark x1="27521" y1="69360" x2="25751" y2="68060"/>
                        <a14:backgroundMark x1="43683" y1="65680" x2="43683" y2="65680"/>
                        <a14:backgroundMark x1="43895" y1="66260" x2="45156" y2="63880"/>
                        <a14:backgroundMark x1="69207" y1="12060" x2="69207" y2="12060"/>
                        <a14:backgroundMark x1="69207" y1="12360" x2="69207" y2="12360"/>
                      </a14:backgroundRemoval>
                    </a14:imgEffect>
                    <a14:imgEffect>
                      <a14:colorTemperature colorTemp="11353"/>
                    </a14:imgEffect>
                    <a14:imgEffect>
                      <a14:saturation sat="400000"/>
                    </a14:imgEffect>
                    <a14:imgEffect>
                      <a14:brightnessContrast bright="100000" contrast="94000"/>
                    </a14:imgEffect>
                  </a14:imgLayer>
                </a14:imgProps>
              </a:ext>
            </a:extLst>
          </a:blip>
          <a:srcRect l="15685" t="3427" r="16870" b="5437"/>
          <a:stretch/>
        </p:blipFill>
        <p:spPr>
          <a:xfrm>
            <a:off x="3576501" y="1128713"/>
            <a:ext cx="4567374" cy="43719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CB8E9A-D985-4041-BAA7-367D9B5325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83234" y="469727"/>
            <a:ext cx="3293267" cy="9891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FB1244-F7F7-2C44-8B19-57236E10877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9138216" y="624647"/>
            <a:ext cx="2642304" cy="614363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C6B71EA-A156-E242-B929-C33D1DEBF2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29868" y="5861231"/>
            <a:ext cx="8666328" cy="6143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Write here your email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AE50687-AA7C-EA45-B577-4121CF063A9E}"/>
              </a:ext>
            </a:extLst>
          </p:cNvPr>
          <p:cNvSpPr txBox="1"/>
          <p:nvPr userDrawn="1"/>
        </p:nvSpPr>
        <p:spPr>
          <a:xfrm>
            <a:off x="4636406" y="161950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7827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89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2697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2708" y="76200"/>
            <a:ext cx="8628184" cy="6858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Rectangle 101"/>
          <p:cNvSpPr>
            <a:spLocks noGrp="1" noChangeArrowheads="1"/>
          </p:cNvSpPr>
          <p:nvPr>
            <p:ph type="dt" sz="half" idx="10"/>
          </p:nvPr>
        </p:nvSpPr>
        <p:spPr>
          <a:xfrm>
            <a:off x="6846278" y="6629400"/>
            <a:ext cx="2063261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XX de XXXXXXXX del 2011</a:t>
            </a:r>
          </a:p>
        </p:txBody>
      </p:sp>
      <p:sp>
        <p:nvSpPr>
          <p:cNvPr id="4" name="Rectangle 102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2740" y="6629400"/>
            <a:ext cx="2344616" cy="53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Nombre del profesor</a:t>
            </a:r>
          </a:p>
        </p:txBody>
      </p:sp>
    </p:spTree>
    <p:extLst>
      <p:ext uri="{BB962C8B-B14F-4D97-AF65-F5344CB8AC3E}">
        <p14:creationId xmlns:p14="http://schemas.microsoft.com/office/powerpoint/2010/main" val="300519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5C484-7686-B449-9545-CDEDDD86D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5064" y="2572082"/>
            <a:ext cx="6727468" cy="238760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Name of the Section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641A47-A433-C546-A850-A61B4700F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5064" y="5051757"/>
            <a:ext cx="6727468" cy="95392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85000"/>
                  </a:schemeClr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Comments about the section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3301054-272E-0348-8157-AC7B3B36B072}"/>
              </a:ext>
            </a:extLst>
          </p:cNvPr>
          <p:cNvSpPr/>
          <p:nvPr userDrawn="1"/>
        </p:nvSpPr>
        <p:spPr>
          <a:xfrm>
            <a:off x="7329949" y="0"/>
            <a:ext cx="48620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riángulo rectángulo 4">
            <a:extLst>
              <a:ext uri="{FF2B5EF4-FFF2-40B4-BE49-F238E27FC236}">
                <a16:creationId xmlns:a16="http://schemas.microsoft.com/office/drawing/2014/main" id="{74C23060-B6D6-5F4B-A56F-099BEF467A89}"/>
              </a:ext>
            </a:extLst>
          </p:cNvPr>
          <p:cNvSpPr/>
          <p:nvPr userDrawn="1"/>
        </p:nvSpPr>
        <p:spPr>
          <a:xfrm flipV="1">
            <a:off x="7329948" y="-728"/>
            <a:ext cx="1821835" cy="6858728"/>
          </a:xfrm>
          <a:prstGeom prst="rtTriangle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FD91F37-BC59-A14B-AAF9-80ABEC635B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8400" y="558000"/>
            <a:ext cx="2340000" cy="7015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5531D73-3141-074A-925C-E568C679D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49200" y="1526400"/>
            <a:ext cx="2491200" cy="5213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369303B-80DC-0F46-AE94-E0D84F4DA605}"/>
              </a:ext>
            </a:extLst>
          </p:cNvPr>
          <p:cNvSpPr txBox="1"/>
          <p:nvPr userDrawn="1"/>
        </p:nvSpPr>
        <p:spPr>
          <a:xfrm>
            <a:off x="8576725" y="6304045"/>
            <a:ext cx="29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8102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 Marcador de contenido" descr="nova proposta ppt horitzonrtal bo per posar al ppt_Página_5.jpg">
            <a:extLst>
              <a:ext uri="{FF2B5EF4-FFF2-40B4-BE49-F238E27FC236}">
                <a16:creationId xmlns:a16="http://schemas.microsoft.com/office/drawing/2014/main" id="{4EBBE6E3-1A56-4617-8D69-F980CE2C1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47" y="261939"/>
            <a:ext cx="1221154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3 Título"/>
          <p:cNvSpPr>
            <a:spLocks noGrp="1"/>
          </p:cNvSpPr>
          <p:nvPr>
            <p:ph type="ctrTitle" idx="4294967295"/>
          </p:nvPr>
        </p:nvSpPr>
        <p:spPr>
          <a:xfrm>
            <a:off x="1728775" y="2291640"/>
            <a:ext cx="83529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046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s 0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5464" y="2897372"/>
            <a:ext cx="11010005" cy="1063255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5662C0-E818-6742-8977-7216E4999D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94BF78-21E1-2C40-A83A-D927F51711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E3474B2-AF1C-8A45-BC00-D1BE6DAEA16F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34337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1948" y="737419"/>
            <a:ext cx="11376256" cy="5153024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4D0E925-7E25-FB4D-B428-99FFD6295371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16424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s 1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8206" y="722671"/>
            <a:ext cx="11449998" cy="5167772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21F01F-073C-DB46-B26B-C53576538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5DCFF95-8B9A-664F-A2DB-EE3FF8D9F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BC7A5FA-1321-0848-9750-ACB6D83385C8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147431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"/>
            <a:ext cx="11010005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5875"/>
            <a:ext cx="11010004" cy="4414568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>
                    <a:lumMod val="50000"/>
                  </a:schemeClr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1A4D47-8711-D24E-AD7E-0499F09E98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6484" y="6376628"/>
            <a:ext cx="1605516" cy="4813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DF7F52-5C86-B345-9FAC-8F7B1DC224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31843" y="6475903"/>
            <a:ext cx="1351402" cy="28281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98A32D7-9302-654E-94ED-5417F7A1F2BA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rgbClr val="067FC2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rgbClr val="067FC2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6858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Bloc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0A44CEF-415A-7147-8026-8DE824828BD0}"/>
              </a:ext>
            </a:extLst>
          </p:cNvPr>
          <p:cNvSpPr/>
          <p:nvPr userDrawn="1"/>
        </p:nvSpPr>
        <p:spPr>
          <a:xfrm>
            <a:off x="0" y="4151870"/>
            <a:ext cx="12192000" cy="2706131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"/>
            <a:ext cx="11010005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rgbClr val="017BC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5874"/>
            <a:ext cx="11010004" cy="2342363"/>
          </a:xfrm>
        </p:spPr>
        <p:txBody>
          <a:bodyPr/>
          <a:lstStyle>
            <a:lvl1pPr>
              <a:defRPr sz="2200">
                <a:latin typeface="Helvetica" pitchFamily="2" charset="0"/>
              </a:defRPr>
            </a:lvl1pPr>
            <a:lvl2pPr>
              <a:defRPr sz="2200">
                <a:latin typeface="Helvetica" pitchFamily="2" charset="0"/>
              </a:defRPr>
            </a:lvl2pPr>
            <a:lvl3pPr>
              <a:defRPr sz="2200">
                <a:latin typeface="Helvetica" pitchFamily="2" charset="0"/>
              </a:defRPr>
            </a:lvl3pPr>
            <a:lvl4pPr>
              <a:defRPr sz="2200">
                <a:latin typeface="Helvetica" pitchFamily="2" charset="0"/>
              </a:defRPr>
            </a:lvl4pPr>
            <a:lvl5pPr>
              <a:defRPr sz="2200"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88259B-4842-1E43-B7D0-12F91EAD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78294"/>
            <a:ext cx="274320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fld id="{B2A3306B-DF89-7241-AA4A-C5D414DE877E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rgbClr val="017B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8F89E5F-9BB6-3449-9463-F8F8B074F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1E7F16D-FAA8-3A49-B95D-7A0A4FB47E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2662172-221C-724E-A3C9-DD31093A5CA9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5715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locks 1 Blue">
    <p:bg>
      <p:bgPr>
        <a:solidFill>
          <a:srgbClr val="017B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0F9D2-06AE-8941-8635-20F496B30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"/>
            <a:ext cx="11010005" cy="1063255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noProof="0" dirty="0"/>
              <a:t>Write here your title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FE136-D6F5-6542-A0E0-86C3C9ACB4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75875"/>
            <a:ext cx="11010004" cy="4414568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Helvetica" pitchFamily="2" charset="0"/>
              </a:defRPr>
            </a:lvl1pPr>
            <a:lvl2pPr>
              <a:defRPr sz="2200">
                <a:solidFill>
                  <a:schemeClr val="bg1"/>
                </a:solidFill>
                <a:latin typeface="Helvetica" pitchFamily="2" charset="0"/>
              </a:defRPr>
            </a:lvl2pPr>
            <a:lvl3pPr>
              <a:defRPr sz="2200">
                <a:solidFill>
                  <a:schemeClr val="bg1"/>
                </a:solidFill>
                <a:latin typeface="Helvetica" pitchFamily="2" charset="0"/>
              </a:defRPr>
            </a:lvl3pPr>
            <a:lvl4pPr>
              <a:defRPr sz="2200">
                <a:solidFill>
                  <a:schemeClr val="bg1"/>
                </a:solidFill>
                <a:latin typeface="Helvetica" pitchFamily="2" charset="0"/>
              </a:defRPr>
            </a:lvl4pPr>
            <a:lvl5pPr>
              <a:defRPr sz="2200">
                <a:solidFill>
                  <a:schemeClr val="bg1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noProof="0" dirty="0"/>
              <a:t>Write here your main text</a:t>
            </a:r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80C78BF-E21C-354A-9C92-7266CD408229}"/>
              </a:ext>
            </a:extLst>
          </p:cNvPr>
          <p:cNvSpPr/>
          <p:nvPr userDrawn="1"/>
        </p:nvSpPr>
        <p:spPr>
          <a:xfrm>
            <a:off x="343795" y="0"/>
            <a:ext cx="284855" cy="106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21F01F-073C-DB46-B26B-C53576538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9318" y="6362048"/>
            <a:ext cx="1602682" cy="48137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5DCFF95-8B9A-664F-A2DB-EE3FF8D9FB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40425" y="6461323"/>
            <a:ext cx="1216371" cy="2828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F766FC-F569-6D4E-B6F3-A90CFF485132}"/>
              </a:ext>
            </a:extLst>
          </p:cNvPr>
          <p:cNvSpPr txBox="1"/>
          <p:nvPr userDrawn="1"/>
        </p:nvSpPr>
        <p:spPr>
          <a:xfrm>
            <a:off x="0" y="6475903"/>
            <a:ext cx="2527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MBA </a:t>
            </a:r>
            <a:r>
              <a:rPr lang="es-ES_tradnl" sz="1400" b="1" i="1" noProof="0" dirty="0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1400" b="1" i="1" noProof="0" dirty="0">
                <a:solidFill>
                  <a:schemeClr val="bg1"/>
                </a:solidFill>
                <a:latin typeface="Helvetica" pitchFamily="2" charset="0"/>
              </a:rPr>
              <a:t>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227672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4CBDFA-5867-D147-977E-1F77D46C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698FF7-44EE-5E45-AA21-EA6CBB23E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Haga clic para modificar los estilos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A2D02F-5420-104A-A14A-CDB6671259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01C5-7610-BE4E-A288-5CCEBC94D1C6}" type="datetimeFigureOut">
              <a:rPr lang="en-US" noProof="0" smtClean="0"/>
              <a:pPr/>
              <a:t>11/23/2022</a:t>
            </a:fld>
            <a:endParaRPr lang="en-U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946A06-6A18-5F42-982F-5B5C7B354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E4ADD4-58BB-9641-817E-1B0BEDE79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3306B-DF89-7241-AA4A-C5D414DE877E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523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59" r:id="rId4"/>
    <p:sldLayoutId id="2147483650" r:id="rId5"/>
    <p:sldLayoutId id="2147483660" r:id="rId6"/>
    <p:sldLayoutId id="2147483668" r:id="rId7"/>
    <p:sldLayoutId id="2147483679" r:id="rId8"/>
    <p:sldLayoutId id="2147483669" r:id="rId9"/>
    <p:sldLayoutId id="2147483664" r:id="rId10"/>
    <p:sldLayoutId id="2147483673" r:id="rId11"/>
    <p:sldLayoutId id="2147483675" r:id="rId12"/>
    <p:sldLayoutId id="2147483666" r:id="rId13"/>
    <p:sldLayoutId id="2147483674" r:id="rId14"/>
    <p:sldLayoutId id="2147483676" r:id="rId15"/>
    <p:sldLayoutId id="2147483665" r:id="rId16"/>
    <p:sldLayoutId id="2147483667" r:id="rId17"/>
    <p:sldLayoutId id="2147483670" r:id="rId18"/>
    <p:sldLayoutId id="2147483671" r:id="rId19"/>
    <p:sldLayoutId id="2147483677" r:id="rId20"/>
    <p:sldLayoutId id="2147483678" r:id="rId21"/>
    <p:sldLayoutId id="2147483680" r:id="rId22"/>
    <p:sldLayoutId id="2147483681" r:id="rId23"/>
    <p:sldLayoutId id="2147483655" r:id="rId24"/>
    <p:sldLayoutId id="2147483662" r:id="rId25"/>
    <p:sldLayoutId id="2147483672" r:id="rId26"/>
    <p:sldLayoutId id="2147483682" r:id="rId27"/>
    <p:sldLayoutId id="2147483684" r:id="rId28"/>
    <p:sldLayoutId id="2147483685" r:id="rId29"/>
    <p:sldLayoutId id="2147483686" r:id="rId3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3.8.3/python-3.8.3.exe" TargetMode="External"/><Relationship Id="rId2" Type="http://schemas.openxmlformats.org/officeDocument/2006/relationships/hyperlink" Target="https://www.python.org/downloads/mac-osx/" TargetMode="Externa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1">
            <a:extLst>
              <a:ext uri="{FF2B5EF4-FFF2-40B4-BE49-F238E27FC236}">
                <a16:creationId xmlns:a16="http://schemas.microsoft.com/office/drawing/2014/main" id="{9AB8C1B3-82FB-4398-9E1D-98F61E8AF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950" y="485775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1pPr>
            <a:lvl2pPr marL="742950" indent="-28575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2pPr>
            <a:lvl3pPr marL="11430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3pPr>
            <a:lvl4pPr marL="16002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4pPr>
            <a:lvl5pPr marL="2057400" indent="-2286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9pPr>
          </a:lstStyle>
          <a:p>
            <a:pPr eaLnBrk="1" hangingPunct="1">
              <a:spcAft>
                <a:spcPct val="20000"/>
              </a:spcAft>
            </a:pPr>
            <a:endParaRPr lang="es-ES" altLang="es-ES" sz="1800" dirty="0">
              <a:solidFill>
                <a:srgbClr val="FFFFFF"/>
              </a:solidFill>
            </a:endParaRPr>
          </a:p>
        </p:txBody>
      </p:sp>
      <p:sp>
        <p:nvSpPr>
          <p:cNvPr id="4" name="3 Título">
            <a:extLst>
              <a:ext uri="{FF2B5EF4-FFF2-40B4-BE49-F238E27FC236}">
                <a16:creationId xmlns:a16="http://schemas.microsoft.com/office/drawing/2014/main" id="{23C0388D-0B71-4D1B-9BAE-A3ED18E7213F}"/>
              </a:ext>
            </a:extLst>
          </p:cNvPr>
          <p:cNvSpPr txBox="1">
            <a:spLocks/>
          </p:cNvSpPr>
          <p:nvPr/>
        </p:nvSpPr>
        <p:spPr bwMode="auto">
          <a:xfrm>
            <a:off x="2782888" y="2349501"/>
            <a:ext cx="6786562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1pPr>
            <a:lvl2pPr marL="742950" indent="-285750" defTabSz="4572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2pPr>
            <a:lvl3pPr marL="1143000" indent="-228600" defTabSz="4572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3pPr>
            <a:lvl4pPr marL="1600200" indent="-228600" defTabSz="4572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4pPr>
            <a:lvl5pPr marL="2057400" indent="-228600" defTabSz="457200"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Arial" panose="020B0604020202020204" pitchFamily="34" charset="0"/>
                <a:ea typeface="Geneva"/>
                <a:cs typeface="Geneva"/>
              </a:defRPr>
            </a:lvl9pPr>
          </a:lstStyle>
          <a:p>
            <a:pPr algn="ctr" eaLnBrk="1" hangingPunct="1">
              <a:spcAft>
                <a:spcPct val="20000"/>
              </a:spcAft>
            </a:pPr>
            <a:r>
              <a:rPr lang="es-ES" altLang="es-ES" sz="4400" i="1" dirty="0" err="1">
                <a:solidFill>
                  <a:schemeClr val="tx1"/>
                </a:solidFill>
              </a:rPr>
              <a:t>Introduction</a:t>
            </a:r>
            <a:r>
              <a:rPr lang="es-ES" altLang="es-ES" sz="4400" i="1" dirty="0">
                <a:solidFill>
                  <a:schemeClr val="tx1"/>
                </a:solidFill>
              </a:rPr>
              <a:t> </a:t>
            </a:r>
            <a:r>
              <a:rPr lang="es-ES" altLang="es-ES" sz="4400" i="1" dirty="0" err="1">
                <a:solidFill>
                  <a:schemeClr val="tx1"/>
                </a:solidFill>
              </a:rPr>
              <a:t>to</a:t>
            </a:r>
            <a:r>
              <a:rPr lang="es-ES" altLang="es-ES" sz="4400" i="1" dirty="0">
                <a:solidFill>
                  <a:schemeClr val="tx1"/>
                </a:solidFill>
              </a:rPr>
              <a:t> Python</a:t>
            </a:r>
            <a:endParaRPr lang="es-ES" altLang="es-ES" sz="4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221D9C8-C158-4968-89F7-B3F924CB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37CB72-E117-425F-80F8-10D8DAC6E0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/>
              <a:t>Creating data</a:t>
            </a:r>
          </a:p>
          <a:p>
            <a:endParaRPr lang="en-US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FEA1C90-58C5-47B1-A76D-D0A1FD04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32" y="1381760"/>
            <a:ext cx="6023787" cy="43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221D9C8-C158-4968-89F7-B3F924CB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37CB72-E117-425F-80F8-10D8DAC6E0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/>
              <a:t>Reading and writing CSV files with Pandas</a:t>
            </a:r>
          </a:p>
          <a:p>
            <a:pPr lvl="1"/>
            <a:r>
              <a:rPr lang="en-US" dirty="0"/>
              <a:t>Syntax is : “Name of the library” + “function”</a:t>
            </a:r>
          </a:p>
          <a:p>
            <a:pPr lvl="2"/>
            <a:r>
              <a:rPr lang="en-US" dirty="0"/>
              <a:t>Ex: </a:t>
            </a:r>
            <a:r>
              <a:rPr lang="en-US" dirty="0" err="1"/>
              <a:t>pandas.read_csv</a:t>
            </a:r>
            <a:r>
              <a:rPr lang="en-US" dirty="0"/>
              <a:t> or </a:t>
            </a:r>
            <a:r>
              <a:rPr lang="en-US" dirty="0" err="1"/>
              <a:t>pd.read_csv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Idem for Excel</a:t>
            </a:r>
          </a:p>
          <a:p>
            <a:r>
              <a:rPr lang="en-US" dirty="0"/>
              <a:t>Idem for JSON (JavaScript Object Notation)</a:t>
            </a:r>
          </a:p>
          <a:p>
            <a:pPr lvl="1"/>
            <a:r>
              <a:rPr lang="en-US" dirty="0"/>
              <a:t>JSON is a widely used format for interchanging data among web applications and servers. It is more readable compared to XML.</a:t>
            </a:r>
          </a:p>
          <a:p>
            <a:pPr lvl="1"/>
            <a:r>
              <a:rPr lang="en-US" dirty="0"/>
              <a:t>The ‘orient’ parameter is used to handle the output string format. It offers record, column, index, and value kind of formats.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CFC7249-3645-4FA7-A3A9-2EB166167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Third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B005129-215B-49B4-86AD-CCAE508B6F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/>
              <a:t>Analyze a data frame</a:t>
            </a:r>
          </a:p>
          <a:p>
            <a:pPr lvl="1"/>
            <a:r>
              <a:rPr lang="en-US" dirty="0"/>
              <a:t>List of columns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Information: we can check the table schema and missing values in the </a:t>
            </a:r>
            <a:r>
              <a:rPr lang="en-US" dirty="0" err="1"/>
              <a:t>dataframe</a:t>
            </a:r>
            <a:endParaRPr lang="en-US" dirty="0"/>
          </a:p>
          <a:p>
            <a:pPr lvl="2"/>
            <a:r>
              <a:rPr lang="en-US" dirty="0"/>
              <a:t>Age, income and gender have missing values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6C55D82-0318-4F81-BB47-02193094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C69884-D08B-4E9B-9992-C02C0661C9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 err="1"/>
              <a:t>Navlani</a:t>
            </a:r>
            <a:r>
              <a:rPr lang="en-US" dirty="0"/>
              <a:t>, A. ; Fandango, A. and Idris, I. Python Data Analysis. </a:t>
            </a:r>
            <a:r>
              <a:rPr lang="en-US" dirty="0" err="1"/>
              <a:t>Packt</a:t>
            </a:r>
            <a:r>
              <a:rPr lang="en-US" dirty="0"/>
              <a:t>. Birmingham-Mumbai. (2021). Third Edition. ISBN: 978-1-789995-524-8.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3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B52E8A5C-3BFF-C3AD-F18A-E8D9E2AF8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17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BB972-038D-4CB6-B735-672D5E593C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First steps</a:t>
            </a:r>
            <a:br>
              <a:rPr lang="en-US" sz="5200" dirty="0"/>
            </a:br>
            <a:r>
              <a:rPr lang="en-US" sz="5200" dirty="0"/>
              <a:t> (installing and manipulating basic commands)</a:t>
            </a:r>
          </a:p>
        </p:txBody>
      </p:sp>
    </p:spTree>
    <p:extLst>
      <p:ext uri="{BB962C8B-B14F-4D97-AF65-F5344CB8AC3E}">
        <p14:creationId xmlns:p14="http://schemas.microsoft.com/office/powerpoint/2010/main" val="44856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F82889-ADDE-47C7-A0EC-CCF26CC2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Install</a:t>
            </a:r>
            <a:r>
              <a:rPr lang="es-ES" dirty="0"/>
              <a:t> Python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06181B2-0E53-4A00-8003-BD6D893249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/>
              <a:t>This course is based on the latest Python 3 version</a:t>
            </a:r>
          </a:p>
          <a:p>
            <a:r>
              <a:rPr lang="en-US" dirty="0"/>
              <a:t>Python is an open source, distributed and freely available language</a:t>
            </a:r>
          </a:p>
          <a:p>
            <a:r>
              <a:rPr lang="en-US" dirty="0"/>
              <a:t>Python can be installed via the installation file from the official website</a:t>
            </a:r>
          </a:p>
          <a:p>
            <a:pPr lvl="1"/>
            <a:r>
              <a:rPr lang="en-US" dirty="0">
                <a:hlinkClick r:id="rId2"/>
              </a:rPr>
              <a:t>https://www.Python.org/downloads/mac-osx/</a:t>
            </a:r>
            <a:r>
              <a:rPr lang="en-US" dirty="0"/>
              <a:t> (for macOS)</a:t>
            </a:r>
          </a:p>
          <a:p>
            <a:pPr lvl="1"/>
            <a:r>
              <a:rPr lang="en-US" dirty="0">
                <a:hlinkClick r:id="rId3"/>
              </a:rPr>
              <a:t>https://www.python.org/ftp/python/3.8.3/python-3.8.3.exe</a:t>
            </a:r>
            <a:r>
              <a:rPr lang="en-US" dirty="0"/>
              <a:t> (for windows)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06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F82889-ADDE-47C7-A0EC-CCF26CC2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Python </a:t>
            </a:r>
            <a:r>
              <a:rPr lang="es-ES" dirty="0" err="1"/>
              <a:t>environment</a:t>
            </a:r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06181B2-0E53-4A00-8003-BD6D893249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Python program can easily run on any system. We can write a program on a Notepad and run it on the command prompt. </a:t>
            </a:r>
          </a:p>
          <a:p>
            <a:r>
              <a:rPr lang="en-US" dirty="0"/>
              <a:t>We can also write and run Python programs on different IDEs (Integrated Development Environment), such as </a:t>
            </a:r>
            <a:r>
              <a:rPr lang="en-US" dirty="0" err="1"/>
              <a:t>Jupyter</a:t>
            </a:r>
            <a:r>
              <a:rPr lang="en-US" dirty="0"/>
              <a:t> Notebook, Spyder and PyCharm. </a:t>
            </a:r>
            <a:r>
              <a:rPr lang="en-US" b="1" dirty="0">
                <a:highlight>
                  <a:srgbClr val="FFFF00"/>
                </a:highlight>
              </a:rPr>
              <a:t>(recommended)</a:t>
            </a:r>
          </a:p>
          <a:p>
            <a:r>
              <a:rPr lang="en-US" dirty="0"/>
              <a:t>In this course, we are going to use ANACONDA to download additional software such as Spyder, Notebook, etc.</a:t>
            </a:r>
          </a:p>
          <a:p>
            <a:r>
              <a:rPr lang="en-US" dirty="0"/>
              <a:t>Anaconda can easily be downloaded and installed from </a:t>
            </a:r>
            <a:r>
              <a:rPr lang="en-US" dirty="0">
                <a:hlinkClick r:id="rId2"/>
              </a:rPr>
              <a:t>https://www.anaconda.com/distribution/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Once the installation is complete, check your program in the START menu or search for Anaconda in the START menu.</a:t>
            </a:r>
          </a:p>
        </p:txBody>
      </p:sp>
    </p:spTree>
    <p:extLst>
      <p:ext uri="{BB962C8B-B14F-4D97-AF65-F5344CB8AC3E}">
        <p14:creationId xmlns:p14="http://schemas.microsoft.com/office/powerpoint/2010/main" val="49168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F82889-ADDE-47C7-A0EC-CCF26CC2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06181B2-0E53-4A00-8003-BD6D893249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Jupyter</a:t>
            </a:r>
            <a:r>
              <a:rPr lang="en-US" dirty="0"/>
              <a:t> is an acronym that stands for Julia, Python and R. Initially, the developers implemented it for these 3 languages, but now it is used for various others including C, C++, Scala, Perl, Go, </a:t>
            </a:r>
            <a:r>
              <a:rPr lang="en-US" dirty="0" err="1"/>
              <a:t>PySpark</a:t>
            </a:r>
            <a:r>
              <a:rPr lang="en-US" dirty="0"/>
              <a:t>, Haskell,…</a:t>
            </a:r>
          </a:p>
          <a:p>
            <a:r>
              <a:rPr lang="en-US" dirty="0" err="1"/>
              <a:t>Jupyter</a:t>
            </a:r>
            <a:r>
              <a:rPr lang="en-US" dirty="0"/>
              <a:t> Notebook is a web application that’s used to create data analysis notebooks that contain code, text, figures, links, mathematical equations and charts.</a:t>
            </a:r>
          </a:p>
          <a:p>
            <a:r>
              <a:rPr lang="en-US" dirty="0"/>
              <a:t>A same cell can contain several lines of code</a:t>
            </a:r>
          </a:p>
          <a:p>
            <a:r>
              <a:rPr lang="en-US" dirty="0"/>
              <a:t>The notebooks can be run locally, or we can make them available online by running a dedicated notebook server</a:t>
            </a:r>
          </a:p>
          <a:p>
            <a:r>
              <a:rPr lang="en-US" dirty="0"/>
              <a:t>Certain cloud computing solutions, such as </a:t>
            </a:r>
            <a:r>
              <a:rPr lang="en-US" dirty="0" err="1"/>
              <a:t>Wakari</a:t>
            </a:r>
            <a:r>
              <a:rPr lang="en-US" dirty="0"/>
              <a:t>, </a:t>
            </a:r>
            <a:r>
              <a:rPr lang="en-US" dirty="0" err="1"/>
              <a:t>PiCloud</a:t>
            </a:r>
            <a:r>
              <a:rPr lang="en-US" dirty="0"/>
              <a:t> and Google Collaboratory allow you to run notebooks in the cloud.</a:t>
            </a:r>
          </a:p>
          <a:p>
            <a:r>
              <a:rPr lang="en-US" dirty="0" err="1"/>
              <a:t>Jupyter</a:t>
            </a:r>
            <a:r>
              <a:rPr lang="en-US" dirty="0"/>
              <a:t> can be downloaded from Anaconda</a:t>
            </a:r>
          </a:p>
          <a:p>
            <a:r>
              <a:rPr lang="en-US" dirty="0" err="1"/>
              <a:t>JupyterLab</a:t>
            </a:r>
            <a:r>
              <a:rPr lang="en-US" dirty="0"/>
              <a:t> is a next-generation web-based user interface. It offers a combination of data analysis and machine learning product development tools such as </a:t>
            </a:r>
            <a:r>
              <a:rPr lang="en-US" dirty="0" err="1"/>
              <a:t>TextEditor</a:t>
            </a:r>
            <a:r>
              <a:rPr lang="en-US" dirty="0"/>
              <a:t>, Notebooks, Code Consoles and Terminals (out of scope – today)</a:t>
            </a:r>
          </a:p>
        </p:txBody>
      </p:sp>
    </p:spTree>
    <p:extLst>
      <p:ext uri="{BB962C8B-B14F-4D97-AF65-F5344CB8AC3E}">
        <p14:creationId xmlns:p14="http://schemas.microsoft.com/office/powerpoint/2010/main" val="81028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43CE5-108A-4B30-9700-58A03B6D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Hands-on (</a:t>
            </a:r>
            <a:r>
              <a:rPr lang="en-US" dirty="0" err="1"/>
              <a:t>Primer_Jupyter</a:t>
            </a:r>
            <a:r>
              <a:rPr lang="en-US" dirty="0"/>
              <a:t>)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6343B1C-2A11-4166-AF51-0E2DFAB5DC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 primer heading</a:t>
            </a:r>
          </a:p>
          <a:p>
            <a:r>
              <a:rPr lang="en-US" dirty="0"/>
              <a:t>Una simple </a:t>
            </a:r>
            <a:r>
              <a:rPr lang="en-US" dirty="0" err="1"/>
              <a:t>calculadora</a:t>
            </a:r>
            <a:r>
              <a:rPr lang="en-US" dirty="0"/>
              <a:t> (+, -, *, /)</a:t>
            </a:r>
          </a:p>
          <a:p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comparación</a:t>
            </a:r>
            <a:endParaRPr lang="en-US" dirty="0"/>
          </a:p>
          <a:p>
            <a:r>
              <a:rPr lang="en-US" dirty="0"/>
              <a:t>Control de </a:t>
            </a:r>
            <a:r>
              <a:rPr lang="en-US" dirty="0" err="1"/>
              <a:t>flujo</a:t>
            </a:r>
            <a:endParaRPr lang="en-US" dirty="0"/>
          </a:p>
          <a:p>
            <a:r>
              <a:rPr lang="en-US" dirty="0"/>
              <a:t>String</a:t>
            </a:r>
          </a:p>
          <a:p>
            <a:r>
              <a:rPr lang="en-US" dirty="0" err="1"/>
              <a:t>Sopa</a:t>
            </a:r>
            <a:r>
              <a:rPr lang="en-US" dirty="0"/>
              <a:t> de </a:t>
            </a:r>
            <a:r>
              <a:rPr lang="en-US" dirty="0" err="1"/>
              <a:t>letras</a:t>
            </a:r>
            <a:endParaRPr lang="en-US" dirty="0"/>
          </a:p>
          <a:p>
            <a:r>
              <a:rPr lang="en-US" dirty="0" err="1"/>
              <a:t>Formateando</a:t>
            </a:r>
            <a:r>
              <a:rPr lang="en-US" dirty="0"/>
              <a:t> </a:t>
            </a:r>
            <a:r>
              <a:rPr lang="en-US" dirty="0" err="1"/>
              <a:t>cadenas</a:t>
            </a:r>
            <a:r>
              <a:rPr lang="en-US" dirty="0"/>
              <a:t> de </a:t>
            </a:r>
            <a:r>
              <a:rPr lang="en-US" dirty="0" err="1"/>
              <a:t>caracteres</a:t>
            </a:r>
            <a:endParaRPr lang="en-US" dirty="0"/>
          </a:p>
          <a:p>
            <a:r>
              <a:rPr lang="en-US" dirty="0" err="1"/>
              <a:t>Listas</a:t>
            </a:r>
            <a:endParaRPr lang="en-US" dirty="0"/>
          </a:p>
          <a:p>
            <a:r>
              <a:rPr lang="en-US" dirty="0" err="1"/>
              <a:t>Bucles</a:t>
            </a:r>
            <a:endParaRPr lang="en-US" dirty="0"/>
          </a:p>
          <a:p>
            <a:r>
              <a:rPr lang="en-US" dirty="0" err="1"/>
              <a:t>Funciones</a:t>
            </a:r>
            <a:r>
              <a:rPr lang="en-US" dirty="0"/>
              <a:t> </a:t>
            </a:r>
          </a:p>
          <a:p>
            <a:r>
              <a:rPr lang="en-US" dirty="0"/>
              <a:t>¿Que son los </a:t>
            </a:r>
            <a:r>
              <a:rPr lang="en-US" dirty="0" err="1"/>
              <a:t>limites</a:t>
            </a:r>
            <a:r>
              <a:rPr lang="en-US" dirty="0"/>
              <a:t> de Notebook?</a:t>
            </a:r>
          </a:p>
        </p:txBody>
      </p:sp>
    </p:spTree>
    <p:extLst>
      <p:ext uri="{BB962C8B-B14F-4D97-AF65-F5344CB8AC3E}">
        <p14:creationId xmlns:p14="http://schemas.microsoft.com/office/powerpoint/2010/main" val="412685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ol 2">
            <a:extLst>
              <a:ext uri="{FF2B5EF4-FFF2-40B4-BE49-F238E27FC236}">
                <a16:creationId xmlns:a16="http://schemas.microsoft.com/office/drawing/2014/main" id="{AA338AFE-AEA0-4662-A809-6D16227F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/>
              <a:t>Help</a:t>
            </a:r>
            <a:r>
              <a:rPr lang="ca-ES" dirty="0"/>
              <a:t> </a:t>
            </a:r>
            <a:r>
              <a:rPr lang="ca-ES" dirty="0" err="1"/>
              <a:t>function</a:t>
            </a:r>
            <a:endParaRPr lang="ca-E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844E54-21DB-4D5E-8228-A26D0543007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1182688" y="1022350"/>
            <a:ext cx="11009312" cy="5322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</a:pPr>
            <a:r>
              <a:rPr lang="en-US" altLang="en-US" dirty="0">
                <a:latin typeface="Helvetica" pitchFamily="2" charset="0"/>
              </a:rPr>
              <a:t>As you start to code, you will soon find questions that we do not answer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</a:pPr>
            <a:r>
              <a:rPr lang="en-US" altLang="en-US" dirty="0">
                <a:latin typeface="Helvetica" pitchFamily="2" charset="0"/>
              </a:rPr>
              <a:t>Function Help</a:t>
            </a:r>
          </a:p>
          <a:p>
            <a:pPr eaLnBrk="1" hangingPunct="1">
              <a:spcBef>
                <a:spcPct val="20000"/>
              </a:spcBef>
              <a:spcAft>
                <a:spcPts val="600"/>
              </a:spcAft>
            </a:pPr>
            <a:r>
              <a:rPr lang="en-US" altLang="en-US" dirty="0">
                <a:latin typeface="Helvetica" pitchFamily="2" charset="0"/>
              </a:rPr>
              <a:t>If you get stuck, start with Google. Typically adding “Python” to a query is enough to restrict it to relevant results: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</a:pPr>
            <a:r>
              <a:rPr lang="en-US" altLang="en-US" dirty="0">
                <a:latin typeface="Helvetica" pitchFamily="2" charset="0"/>
              </a:rPr>
              <a:t>If the search isn’t useful, it often means that there aren’t any Python-specific results available. 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</a:pPr>
            <a:r>
              <a:rPr lang="en-US" altLang="en-US" dirty="0">
                <a:latin typeface="Helvetica" pitchFamily="2" charset="0"/>
              </a:rPr>
              <a:t>Chances are that someone else has been stuck in the past, and there will be help somewhere on the web.</a:t>
            </a:r>
          </a:p>
          <a:p>
            <a:pPr marL="457200" lvl="1" indent="0" eaLnBrk="1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  <a:buNone/>
            </a:pPr>
            <a:endParaRPr lang="en-US" altLang="en-US" dirty="0">
              <a:latin typeface="Helvetica" pitchFamily="2" charset="0"/>
            </a:endParaRPr>
          </a:p>
          <a:p>
            <a:pPr eaLnBrk="1" hangingPunct="1">
              <a:spcBef>
                <a:spcPct val="20000"/>
              </a:spcBef>
              <a:spcAft>
                <a:spcPts val="600"/>
              </a:spcAft>
            </a:pPr>
            <a:r>
              <a:rPr lang="en-US" altLang="en-US" dirty="0">
                <a:latin typeface="Helvetica" pitchFamily="2" charset="0"/>
              </a:rPr>
              <a:t>If Google doesn’t help, try </a:t>
            </a:r>
            <a:r>
              <a:rPr lang="en-US" altLang="en-US" dirty="0" err="1">
                <a:latin typeface="Helvetica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stackoverflow</a:t>
            </a:r>
            <a:r>
              <a:rPr lang="en-US" altLang="en-US" dirty="0">
                <a:latin typeface="Helvetica" pitchFamily="2" charset="0"/>
              </a:rPr>
              <a:t>. </a:t>
            </a:r>
          </a:p>
          <a:p>
            <a:pPr lvl="1" eaLnBrk="1" hangingPunct="1">
              <a:spcBef>
                <a:spcPct val="20000"/>
              </a:spcBef>
              <a:spcAft>
                <a:spcPts val="600"/>
              </a:spcAft>
              <a:buClr>
                <a:schemeClr val="tx2">
                  <a:lumMod val="40000"/>
                  <a:lumOff val="60000"/>
                </a:schemeClr>
              </a:buClr>
            </a:pPr>
            <a:r>
              <a:rPr lang="en-US" altLang="en-US" dirty="0">
                <a:latin typeface="Helvetica" pitchFamily="2" charset="0"/>
              </a:rPr>
              <a:t>Start by spending a little time searching for an existing answer, including [Python] to restrict your search to questions and answers that use Python. </a:t>
            </a:r>
          </a:p>
          <a:p>
            <a:pPr marL="457200" lvl="1" indent="0">
              <a:buClrTx/>
              <a:buSzTx/>
              <a:buNone/>
            </a:pPr>
            <a:endParaRPr lang="en-US" altLang="en-US" sz="1300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9442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CFBAF-A617-4B2B-8B1D-F0AA2A31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8" y="76200"/>
            <a:ext cx="10735212" cy="685800"/>
          </a:xfrm>
        </p:spPr>
        <p:txBody>
          <a:bodyPr>
            <a:normAutofit/>
          </a:bodyPr>
          <a:lstStyle/>
          <a:p>
            <a:r>
              <a:rPr lang="en-US" sz="4000" dirty="0"/>
              <a:t>Libraries: adding more functions to your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B80626-3DFD-4E3C-8D1C-62CDF8AF9F4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152900" cy="430371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Numpy</a:t>
            </a:r>
            <a:r>
              <a:rPr lang="en-US" sz="2000" dirty="0"/>
              <a:t> is a library for large, multi-dimensional arrays and matrices, along with a large collection of high-level mathematical functions to operate on these arrays.</a:t>
            </a:r>
          </a:p>
          <a:p>
            <a:r>
              <a:rPr lang="en-US" sz="2000" b="1" dirty="0"/>
              <a:t>Pandas</a:t>
            </a:r>
            <a:r>
              <a:rPr lang="en-US" sz="2000" dirty="0"/>
              <a:t> offers data operations for analysis</a:t>
            </a:r>
          </a:p>
          <a:p>
            <a:r>
              <a:rPr lang="en-US" sz="2000" b="1" dirty="0"/>
              <a:t>Matplotlib</a:t>
            </a:r>
            <a:r>
              <a:rPr lang="en-US" sz="2000" dirty="0"/>
              <a:t> is a plotting library as an extension of </a:t>
            </a:r>
            <a:r>
              <a:rPr lang="en-US" sz="2000" dirty="0" err="1"/>
              <a:t>Numpy</a:t>
            </a:r>
            <a:r>
              <a:rPr lang="en-US" sz="2000" dirty="0"/>
              <a:t>.</a:t>
            </a:r>
          </a:p>
          <a:p>
            <a:r>
              <a:rPr lang="en-US" sz="2000" b="1" dirty="0"/>
              <a:t>SciPy</a:t>
            </a:r>
            <a:r>
              <a:rPr lang="en-US" sz="2000" dirty="0"/>
              <a:t> contains modules for optimization, clustering, linear algebra, interpolation and image processing</a:t>
            </a:r>
          </a:p>
          <a:p>
            <a:endParaRPr lang="en-US" sz="2000" dirty="0"/>
          </a:p>
        </p:txBody>
      </p:sp>
      <p:pic>
        <p:nvPicPr>
          <p:cNvPr id="1026" name="Picture 2" descr="A journey through the scientific python ecosystem - Speaker Deck">
            <a:extLst>
              <a:ext uri="{FF2B5EF4-FFF2-40B4-BE49-F238E27FC236}">
                <a16:creationId xmlns:a16="http://schemas.microsoft.com/office/drawing/2014/main" id="{8C06FAA8-65A5-4FBE-B92E-9DA9943F7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" r="2" b="8479"/>
          <a:stretch/>
        </p:blipFill>
        <p:spPr bwMode="auto">
          <a:xfrm>
            <a:off x="5335900" y="14470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66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41B9A-C5DF-4A57-A2D0-1F0B3ACC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 and import library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022E7F-6E81-4639-AF7E-859F579B427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82688" y="1476375"/>
            <a:ext cx="11009312" cy="4414838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Jupyter</a:t>
            </a:r>
            <a:r>
              <a:rPr lang="en-US" dirty="0"/>
              <a:t>, you can use the command:</a:t>
            </a:r>
          </a:p>
          <a:p>
            <a:pPr lvl="1"/>
            <a:r>
              <a:rPr lang="en-US" dirty="0"/>
              <a:t>!pip install “name of the library”</a:t>
            </a:r>
          </a:p>
          <a:p>
            <a:pPr lvl="1"/>
            <a:endParaRPr lang="en-US" dirty="0"/>
          </a:p>
          <a:p>
            <a:r>
              <a:rPr lang="en-US" dirty="0"/>
              <a:t>Import a module function</a:t>
            </a:r>
          </a:p>
          <a:p>
            <a:r>
              <a:rPr lang="en-US" dirty="0"/>
              <a:t>Map a module function</a:t>
            </a:r>
          </a:p>
          <a:p>
            <a:r>
              <a:rPr lang="en-US" dirty="0"/>
              <a:t>Example with ‘math’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0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6844</TotalTime>
  <Words>813</Words>
  <Application>Microsoft Office PowerPoint</Application>
  <PresentationFormat>Panorámica</PresentationFormat>
  <Paragraphs>77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-apple-system</vt:lpstr>
      <vt:lpstr>Arial</vt:lpstr>
      <vt:lpstr>Calibri</vt:lpstr>
      <vt:lpstr>Calibri Light</vt:lpstr>
      <vt:lpstr>Helvetica</vt:lpstr>
      <vt:lpstr>Lucida Grande</vt:lpstr>
      <vt:lpstr>Tema de Office</vt:lpstr>
      <vt:lpstr>Presentación de PowerPoint</vt:lpstr>
      <vt:lpstr>First steps  (installing and manipulating basic commands)</vt:lpstr>
      <vt:lpstr>Install Python</vt:lpstr>
      <vt:lpstr>Install your Python environment</vt:lpstr>
      <vt:lpstr>Using Jupyter Notebooks</vt:lpstr>
      <vt:lpstr>Hands-on (Primer_Jupyter)</vt:lpstr>
      <vt:lpstr>Help function</vt:lpstr>
      <vt:lpstr>Libraries: adding more functions to your Python</vt:lpstr>
      <vt:lpstr>Install and import library in Jupyter</vt:lpstr>
      <vt:lpstr>Second Jupyter</vt:lpstr>
      <vt:lpstr>Second Jupyter</vt:lpstr>
      <vt:lpstr>Third Jupyter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Vicenç Fernández Alarcón</dc:creator>
  <cp:lastModifiedBy>Didier Grimaldi</cp:lastModifiedBy>
  <cp:revision>695</cp:revision>
  <cp:lastPrinted>2020-09-14T15:21:33Z</cp:lastPrinted>
  <dcterms:created xsi:type="dcterms:W3CDTF">2019-12-04T23:17:55Z</dcterms:created>
  <dcterms:modified xsi:type="dcterms:W3CDTF">2022-11-23T19:02:47Z</dcterms:modified>
</cp:coreProperties>
</file>